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977" r:id="rId3"/>
    <p:sldId id="7993" r:id="rId4"/>
    <p:sldId id="7994" r:id="rId5"/>
    <p:sldId id="7995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276" autoAdjust="0"/>
  </p:normalViewPr>
  <p:slideViewPr>
    <p:cSldViewPr>
      <p:cViewPr varScale="1">
        <p:scale>
          <a:sx n="114" d="100"/>
          <a:sy n="114" d="100"/>
        </p:scale>
        <p:origin x="-1614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2020-05-29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2020. 6. 1.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5472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지표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협업소통센터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지표 담당자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팀장 포함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실적 제고 방안 및 우수사례 보완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1916832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 자체 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357301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주민복지과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157192"/>
            <a:ext cx="9144000" cy="143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 현안사업 설명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0855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2582"/>
            <a:ext cx="9144000" cy="201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[15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주요안건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승인안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승인안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5053"/>
            <a:ext cx="9144000" cy="15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</a:rPr>
              <a:t>안      </a:t>
            </a:r>
            <a:r>
              <a:rPr lang="ko-KR" altLang="en-US" sz="2400" b="1" spc="-170" dirty="0" smtClean="0">
                <a:latin typeface="HY헤드라인M" pitchFamily="18" charset="-127"/>
                <a:ea typeface="HY헤드라인M" pitchFamily="18" charset="-127"/>
              </a:rPr>
              <a:t>  건 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</a:rPr>
              <a:t>「영동군 대상포진 예방접종 지원 </a:t>
            </a:r>
            <a:r>
              <a:rPr lang="ko-KR" altLang="en-US" sz="2400" b="1" spc="-17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</a:rPr>
              <a:t>」</a:t>
            </a:r>
            <a:r>
              <a:rPr lang="ko-KR" altLang="en-US" sz="2400" b="1" spc="-17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7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7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510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 ~ 6. 29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비면접조사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배포조사 병행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년말 기준 관내 모든 사업체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(4,004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080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350" y="909712"/>
            <a:ext cx="91503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및 농림어업총조사 설명회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 ~ 6. 16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천안시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인구정책팀장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추진개요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종합시행계획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990077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85242</TotalTime>
  <Words>321</Words>
  <Application>Microsoft Office PowerPoint</Application>
  <PresentationFormat>화면 슬라이드 쇼(4:3)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13878</cp:revision>
  <cp:lastPrinted>2019-12-27T08:23:12Z</cp:lastPrinted>
  <dcterms:modified xsi:type="dcterms:W3CDTF">2020-05-29T05:52:33Z</dcterms:modified>
</cp:coreProperties>
</file>