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7"/>
  </p:notesMasterIdLst>
  <p:handoutMasterIdLst>
    <p:handoutMasterId r:id="rId8"/>
  </p:handoutMasterIdLst>
  <p:sldIdLst>
    <p:sldId id="6018" r:id="rId2"/>
    <p:sldId id="6007" r:id="rId3"/>
    <p:sldId id="6008" r:id="rId4"/>
    <p:sldId id="6010" r:id="rId5"/>
    <p:sldId id="6011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CF817"/>
    <a:srgbClr val="05AB0D"/>
    <a:srgbClr val="00B036"/>
    <a:srgbClr val="06BA82"/>
    <a:srgbClr val="862E1C"/>
    <a:srgbClr val="8D4815"/>
    <a:srgbClr val="E7995F"/>
    <a:srgbClr val="401D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0" autoAdjust="0"/>
    <p:restoredTop sz="99633" autoAdjust="0"/>
  </p:normalViewPr>
  <p:slideViewPr>
    <p:cSldViewPr>
      <p:cViewPr>
        <p:scale>
          <a:sx n="107" d="100"/>
          <a:sy n="107" d="100"/>
        </p:scale>
        <p:origin x="-282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F4432960-548A-4698-9AF6-9137893B9C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07A882C9-4768-4C1F-8044-0AE8ECFC42D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8E09F-6EA2-452E-9FA0-DA81D591D1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163D-D557-45CC-A18B-13DB735167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9B3CD-274E-4320-8CC7-02FDB2D82B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B8FCE-B3F6-43D3-AC64-048907E04E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92E73-25E6-4DCB-BAB5-9D4B032AB4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9189-C710-4C57-BB04-F6E48E2F27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2FCDF-4FA5-4644-B5AD-333BA55720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EA26-3014-43F7-B9A0-2259C7E0F8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57529-45EA-4838-9DAA-55BEA3A52A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576E-9E58-4573-98A2-7A78875373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58F4-0D52-498E-AD54-8DB42D48D0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84F3B7AF-FC2A-4DA4-B438-1167868508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019" r:id="rId1"/>
    <p:sldLayoutId id="2147592020" r:id="rId2"/>
    <p:sldLayoutId id="2147592021" r:id="rId3"/>
    <p:sldLayoutId id="2147592022" r:id="rId4"/>
    <p:sldLayoutId id="2147592023" r:id="rId5"/>
    <p:sldLayoutId id="2147592024" r:id="rId6"/>
    <p:sldLayoutId id="2147592025" r:id="rId7"/>
    <p:sldLayoutId id="2147592026" r:id="rId8"/>
    <p:sldLayoutId id="2147592027" r:id="rId9"/>
    <p:sldLayoutId id="2147592028" r:id="rId10"/>
    <p:sldLayoutId id="2147592029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6443663" y="115888"/>
          <a:ext cx="244827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4327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기획감사실</a:t>
                      </a:r>
                      <a:endParaRPr lang="ko-KR" altLang="en-US" sz="3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516688" y="188913"/>
          <a:ext cx="244827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기획사실 </a:t>
                      </a:r>
                      <a:endParaRPr lang="ko-KR" altLang="en-US" sz="3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419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696075" y="115888"/>
          <a:ext cx="2448272" cy="66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6674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기획감사실 </a:t>
                      </a:r>
                      <a:endParaRPr lang="ko-KR" altLang="en-US" sz="3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0975" y="261938"/>
            <a:ext cx="87836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kumimoji="0"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3012" name="직사각형 4"/>
          <p:cNvSpPr>
            <a:spLocks noChangeArrowheads="1"/>
          </p:cNvSpPr>
          <p:nvPr/>
        </p:nvSpPr>
        <p:spPr bwMode="auto">
          <a:xfrm>
            <a:off x="179388" y="476250"/>
            <a:ext cx="88566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0"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10-1. 2016</a:t>
            </a:r>
            <a:r>
              <a:rPr kumimoji="0" lang="ko-KR" altLang="en-US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 주요업무 추진실적  보고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11.11.(</a:t>
            </a:r>
            <a:r>
              <a:rPr kumimoji="0"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kumimoji="0"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~ 11. 15.(</a:t>
            </a: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군청상황실 </a:t>
            </a:r>
            <a:r>
              <a:rPr kumimoji="0"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실과소장및 팀장</a:t>
            </a:r>
            <a:endParaRPr kumimoji="0" lang="en-US" altLang="ko-KR" sz="28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179388" y="1714500"/>
            <a:ext cx="8783637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lang="ko-KR" altLang="en-US" sz="2800" b="1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360363" y="3714750"/>
            <a:ext cx="87836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3015" name="직사각형 6"/>
          <p:cNvSpPr>
            <a:spLocks noChangeArrowheads="1"/>
          </p:cNvSpPr>
          <p:nvPr/>
        </p:nvSpPr>
        <p:spPr bwMode="auto">
          <a:xfrm>
            <a:off x="179388" y="1700213"/>
            <a:ext cx="87852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0"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</a:t>
            </a:r>
            <a:r>
              <a:rPr kumimoji="0" lang="ko-KR" altLang="en-US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시군종합평가 부서별 추진상황 보고회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월중 </a:t>
            </a:r>
            <a:r>
              <a:rPr kumimoji="0"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kumimoji="0"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부군수실 </a:t>
            </a:r>
            <a:r>
              <a:rPr kumimoji="0"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실과소장 및 팀장</a:t>
            </a:r>
            <a:endParaRPr kumimoji="0" lang="en-US" altLang="ko-KR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9388" y="2924175"/>
            <a:ext cx="8821737" cy="170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2016</a:t>
            </a:r>
            <a:r>
              <a:rPr kumimoji="0"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제</a:t>
            </a:r>
            <a:r>
              <a:rPr kumimoji="0"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kumimoji="0"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 지방보조금 심의위원회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12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위원장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정헌일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용 </a:t>
            </a:r>
            <a:r>
              <a:rPr kumimoji="0"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2017</a:t>
            </a:r>
            <a:r>
              <a:rPr kumimoji="0"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당초예산 영동군지방보조금 예산편성 심의</a:t>
            </a:r>
            <a:r>
              <a:rPr kumimoji="0"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안</a:t>
            </a:r>
            <a:r>
              <a:rPr kumimoji="0"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79388" y="4581525"/>
            <a:ext cx="8821737" cy="169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2016</a:t>
            </a:r>
            <a:r>
              <a:rPr kumimoji="0"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영동군 중기지방재정계획 심의위원회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12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위원장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부군수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2017~2021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중기지방재정계획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안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심의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14313" y="571500"/>
            <a:ext cx="8786812" cy="560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14313" y="476250"/>
            <a:ext cx="8786812" cy="1495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2016</a:t>
            </a:r>
            <a:r>
              <a:rPr kumimoji="0"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kumimoji="0"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주민참여예산제</a:t>
            </a:r>
            <a:r>
              <a:rPr kumimoji="0"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운영위원회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18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위원장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부군수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예산편성 관련 의견수렴 및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운영계획 등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79388" y="1916113"/>
            <a:ext cx="86788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10- 6. 2016</a:t>
            </a:r>
            <a:r>
              <a:rPr lang="ko-KR" altLang="en-US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특정감사</a:t>
            </a: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(2</a:t>
            </a:r>
            <a:r>
              <a:rPr lang="ko-KR" altLang="en-US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</a:t>
            </a: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실시</a:t>
            </a: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기획감사실장 외 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감사기관 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레인보우영동도서관</a:t>
            </a:r>
            <a:endParaRPr lang="en-US" altLang="ko-KR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감사범위 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2014~2015</a:t>
            </a: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추진한 업무전반</a:t>
            </a:r>
            <a:endParaRPr lang="en-US" altLang="ko-KR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ko-KR" altLang="en-US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179388" y="4005263"/>
            <a:ext cx="88185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2016</a:t>
            </a:r>
            <a:r>
              <a:rPr lang="ko-KR" altLang="en-US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고충민원 처리실태 현지 확인조사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조사일시 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11.  7.(</a:t>
            </a: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). 15:30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확 인 자  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대전대학교 백종석 교수</a:t>
            </a:r>
            <a:endParaRPr lang="en-US" altLang="ko-KR" sz="2400" b="1" i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확인사항 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고충민원 처리실태 서면심사 진행에 따른 </a:t>
            </a:r>
            <a:endParaRPr lang="en-US" altLang="ko-KR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ko-KR" altLang="en-US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영동군 실적 및 근거자료 확인</a:t>
            </a: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333375"/>
            <a:ext cx="87137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11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의원간담회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11. 3.(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), 11.17.(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위원회 회의실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조례 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‧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개정 및 주요현안사업 설명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1773238"/>
            <a:ext cx="86407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 11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찾아가는 무료법률상담실 운영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11. 15.(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14:00 ~ 17:00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용화면사무소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200" dirty="0">
                <a:latin typeface="HY헤드라인M" pitchFamily="18" charset="-127"/>
                <a:ea typeface="HY헤드라인M" pitchFamily="18" charset="-127"/>
              </a:rPr>
              <a:t>상 담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관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김봉수 공익법무관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상담내용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생활법률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</a:rPr>
              <a:t>민형사사건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행정쟁송사건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법령해석 등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3644900"/>
            <a:ext cx="89646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247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영동군의회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정례회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11. 28.(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~ 12. 26.(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(29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)/</a:t>
            </a:r>
            <a:r>
              <a:rPr lang="ko-KR" altLang="en-US" sz="2200" b="1" dirty="0">
                <a:latin typeface="HY헤드라인M" pitchFamily="18" charset="-127"/>
                <a:ea typeface="HY헤드라인M" pitchFamily="18" charset="-127"/>
              </a:rPr>
              <a:t>본회의장 및 위원회 회의실</a:t>
            </a:r>
            <a:endParaRPr lang="en-US" altLang="ko-KR" sz="22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주요안건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군정추진실적보고 청취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행정사무감사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- 2017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년도 세입세출예산안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조례안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등 일반안건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40481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▣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전입실적  보고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(2016.10.31. </a:t>
            </a:r>
            <a:r>
              <a:rPr lang="ko-KR" altLang="en-US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-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전입운동 지속 추진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-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담당읍면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출장 격려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971550" y="2276475"/>
          <a:ext cx="7200849" cy="1152525"/>
        </p:xfrm>
        <a:graphic>
          <a:graphicData uri="http://schemas.openxmlformats.org/drawingml/2006/table">
            <a:tbl>
              <a:tblPr firstRow="1" bandRow="1"/>
              <a:tblGrid>
                <a:gridCol w="1957512"/>
                <a:gridCol w="1776476"/>
                <a:gridCol w="1866581"/>
                <a:gridCol w="1600280"/>
              </a:tblGrid>
              <a:tr h="51044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현원 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420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66</a:t>
                      </a:r>
                      <a:endParaRPr lang="ko-KR" altLang="en-US" sz="18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8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70900</TotalTime>
  <Words>361</Words>
  <Application>Microsoft Office PowerPoint</Application>
  <PresentationFormat>화면 슬라이드 쇼(4:3)</PresentationFormat>
  <Paragraphs>66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2_조화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11298</cp:revision>
  <dcterms:modified xsi:type="dcterms:W3CDTF">2016-11-13T11:40:45Z</dcterms:modified>
</cp:coreProperties>
</file>