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51" r:id="rId2"/>
    <p:sldId id="6919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FF"/>
    <a:srgbClr val="F59D1B"/>
    <a:srgbClr val="05AB0D"/>
    <a:srgbClr val="0000CC"/>
    <a:srgbClr val="00B036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78" autoAdjust="0"/>
    <p:restoredTop sz="95809" autoAdjust="0"/>
  </p:normalViewPr>
  <p:slideViewPr>
    <p:cSldViewPr>
      <p:cViewPr varScale="1">
        <p:scale>
          <a:sx n="110" d="100"/>
          <a:sy n="110" d="100"/>
        </p:scale>
        <p:origin x="1836" y="10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7626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88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7" y="4721225"/>
            <a:ext cx="5441950" cy="4471988"/>
          </a:xfrm>
          <a:noFill/>
          <a:ln/>
        </p:spPr>
        <p:txBody>
          <a:bodyPr lIns="90823" tIns="45398" rIns="90823" bIns="4539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85669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2022-02-03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2022-02-03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2022-02-03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2022-02-03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2022-02-03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2022-02-03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2022-02-03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2022-02-03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2022-02-03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2022-02-03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2022-02-03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17462" y="4665910"/>
            <a:ext cx="851497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1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5-4. 2022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추경예산 편성 심의</a:t>
            </a:r>
            <a:endParaRPr lang="ko-KR" altLang="en-US" sz="24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1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2. 10.(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2. 16.(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[7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일간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] /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예산작업실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전 부서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5805264"/>
            <a:ext cx="9144000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1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5-5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주요현안 팀장회의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1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11.(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16:00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부서별 팀장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명씩 참석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052736"/>
            <a:ext cx="9450387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33400" indent="-533400">
              <a:lnSpc>
                <a:spcPct val="11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5-2.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민선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 군수 공약사업 추진상황 보고회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08:20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과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소장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공약사업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추진상황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(2021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분기까지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보고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9358" y="-459432"/>
            <a:ext cx="9494093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33400" indent="-533400">
              <a:lnSpc>
                <a:spcPct val="11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5-1.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신규사업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시책 발굴 보고회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08:20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단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소장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2022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년도 신규사업 추진상황 보고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3068811"/>
            <a:ext cx="889317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1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5-3.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심천면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자체 종합감사</a:t>
            </a: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2. 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2. 10.(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심천면사무소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기획감사관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2019. 1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월부터 현재까지 추진한 업무 전반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83017451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1693649</TotalTime>
  <Words>153</Words>
  <Application>Microsoft Office PowerPoint</Application>
  <PresentationFormat>화면 슬라이드 쇼(4:3)</PresentationFormat>
  <Paragraphs>20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20499</cp:revision>
  <cp:lastPrinted>2022-01-20T08:53:11Z</cp:lastPrinted>
  <dcterms:modified xsi:type="dcterms:W3CDTF">2022-02-03T01:01:33Z</dcterms:modified>
</cp:coreProperties>
</file>