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162" r:id="rId3"/>
    <p:sldId id="916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298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5373" autoAdjust="0"/>
  </p:normalViewPr>
  <p:slideViewPr>
    <p:cSldViewPr>
      <p:cViewPr varScale="1">
        <p:scale>
          <a:sx n="65" d="100"/>
          <a:sy n="65" d="100"/>
        </p:scale>
        <p:origin x="1320" y="78"/>
      </p:cViewPr>
      <p:guideLst>
        <p:guide orient="horz" pos="346"/>
        <p:guide pos="249"/>
        <p:guide orient="horz" pos="1298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2024-02-23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2. 26. ~ 3. 3.)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9" name="Rectangle 3">
            <a:extLst>
              <a:ext uri="{FF2B5EF4-FFF2-40B4-BE49-F238E27FC236}">
                <a16:creationId xmlns:a16="http://schemas.microsoft.com/office/drawing/2014/main" id="{E777293C-DC50-4B48-8E4D-02A57BBF7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620688"/>
            <a:ext cx="932452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추풍령면사무소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이세종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가사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6D92DFC-E3CA-4FB1-AD5E-FF057E7EA67F}"/>
              </a:ext>
            </a:extLst>
          </p:cNvPr>
          <p:cNvSpPr/>
          <p:nvPr/>
        </p:nvSpPr>
        <p:spPr>
          <a:xfrm>
            <a:off x="-205186" y="2492896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규제혁신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담당자 워크숍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정부세종컨벤션센터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지방규제혁신 추진계획 공유 및 토의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C0F62A1-36E2-4484-AA61-6B1465013EAE}"/>
              </a:ext>
            </a:extLst>
          </p:cNvPr>
          <p:cNvSpPr/>
          <p:nvPr/>
        </p:nvSpPr>
        <p:spPr>
          <a:xfrm>
            <a:off x="-180528" y="4436615"/>
            <a:ext cx="9324528" cy="15595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 및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군정조정위원회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행정기구 설치 조례 시행규칙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541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90623239-F1B2-4403-82E0-FCF6E00DC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980728"/>
            <a:ext cx="932452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추가경정예산 심의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예산작업실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C4DC7316-769E-4736-9142-005F6F80BA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17196"/>
              </p:ext>
            </p:extLst>
          </p:nvPr>
        </p:nvGraphicFramePr>
        <p:xfrm>
          <a:off x="395288" y="2060575"/>
          <a:ext cx="8569200" cy="223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201">
                  <a:extLst>
                    <a:ext uri="{9D8B030D-6E8A-4147-A177-3AD203B41FA5}">
                      <a16:colId xmlns:a16="http://schemas.microsoft.com/office/drawing/2014/main" val="3201502707"/>
                    </a:ext>
                  </a:extLst>
                </a:gridCol>
                <a:gridCol w="7510999">
                  <a:extLst>
                    <a:ext uri="{9D8B030D-6E8A-4147-A177-3AD203B41FA5}">
                      <a16:colId xmlns:a16="http://schemas.microsoft.com/office/drawing/2014/main" val="3007490933"/>
                    </a:ext>
                  </a:extLst>
                </a:gridCol>
              </a:tblGrid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심 의 대 상 부 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12575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 26.(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건설교통과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과수축산과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(13:00),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(17:00)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942222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 27.(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도시건축과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스마트농업과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(13:00),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관광과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의회사무과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(17:00)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67093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 28.(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학산면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6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양산면</a:t>
                      </a:r>
                      <a:r>
                        <a:rPr lang="en-US" altLang="ko-KR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11:00), </a:t>
                      </a:r>
                      <a:r>
                        <a:rPr lang="ko-KR" altLang="en-US" sz="16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영동읍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(14:00), </a:t>
                      </a:r>
                      <a:r>
                        <a:rPr lang="ko-KR" altLang="en-US" sz="16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용산면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(15:00), </a:t>
                      </a:r>
                      <a:r>
                        <a:rPr lang="ko-KR" altLang="en-US" sz="16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양강면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(16:00), </a:t>
                      </a:r>
                      <a:r>
                        <a:rPr lang="ko-KR" altLang="en-US" sz="16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용화면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(17:00)</a:t>
                      </a:r>
                      <a:endParaRPr lang="ko-KR" altLang="en-US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40820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 29.(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황간면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(10:00),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추풍령면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(11:00),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심천면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(14:00),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매곡면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(15:00),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상촌면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(16:00)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725059"/>
                  </a:ext>
                </a:extLst>
              </a:tr>
            </a:tbl>
          </a:graphicData>
        </a:graphic>
      </p:graphicFrame>
      <p:sp>
        <p:nvSpPr>
          <p:cNvPr id="16" name="Rectangle 3">
            <a:extLst>
              <a:ext uri="{FF2B5EF4-FFF2-40B4-BE49-F238E27FC236}">
                <a16:creationId xmlns:a16="http://schemas.microsoft.com/office/drawing/2014/main" id="{B4E5C5E7-8491-4D64-B3F9-241A7F98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725144"/>
            <a:ext cx="932452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지방재정공시심의위원회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 심의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지방재정 예산 공시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276667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1746553</TotalTime>
  <Words>278</Words>
  <Application>Microsoft Office PowerPoint</Application>
  <PresentationFormat>화면 슬라이드 쇼(4:3)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26618</cp:revision>
  <cp:lastPrinted>2024-02-22T10:10:16Z</cp:lastPrinted>
  <dcterms:modified xsi:type="dcterms:W3CDTF">2024-02-23T01:06:52Z</dcterms:modified>
</cp:coreProperties>
</file>