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89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962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2021-02-25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2021-02-25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2021-02-25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2021-02-25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2021-02-25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2021-02-25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2021-02-25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2021-02-25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2021-02-25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2021-02-25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2021-02-25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463" y="3284984"/>
            <a:ext cx="9144000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 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조례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개정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주요 현안사업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설명</a:t>
            </a:r>
            <a:endParaRPr lang="en-US" altLang="ko-KR" sz="24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581525"/>
            <a:ext cx="914400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556792"/>
            <a:ext cx="91440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2-1. 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신속집행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추진상황 점검</a:t>
            </a:r>
            <a:endParaRPr lang="ko-KR" altLang="en-US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3. 2.(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3. 5.(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부서별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집행결과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점검 및 독려</a:t>
            </a:r>
            <a:r>
              <a:rPr lang="en-US" altLang="ko-KR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2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확인자</a:t>
            </a:r>
            <a:r>
              <a:rPr lang="ko-KR" altLang="en-US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예산팀장</a:t>
            </a:r>
            <a:r>
              <a:rPr lang="ko-KR" altLang="en-US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11264543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104850</TotalTime>
  <Words>63</Words>
  <Application>Microsoft Office PowerPoint</Application>
  <PresentationFormat>화면 슬라이드 쇼(4:3)</PresentationFormat>
  <Paragraphs>10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17066</cp:revision>
  <cp:lastPrinted>2020-12-24T04:49:47Z</cp:lastPrinted>
  <dcterms:modified xsi:type="dcterms:W3CDTF">2021-02-25T14:03:28Z</dcterms:modified>
</cp:coreProperties>
</file>