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9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6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3284984"/>
            <a:ext cx="914400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개정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525"/>
            <a:ext cx="9144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556792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추진상황 점검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3. 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부서별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집행결과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점검 및 독려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확인자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예산팀장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126454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104850</TotalTime>
  <Words>63</Words>
  <Application>Microsoft Office PowerPoint</Application>
  <PresentationFormat>화면 슬라이드 쇼(4:3)</PresentationFormat>
  <Paragraphs>10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17066</cp:revision>
  <cp:lastPrinted>2020-12-24T04:49:47Z</cp:lastPrinted>
  <dcterms:modified xsi:type="dcterms:W3CDTF">2021-02-25T14:03:28Z</dcterms:modified>
</cp:coreProperties>
</file>