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96" d="100"/>
          <a:sy n="96" d="100"/>
        </p:scale>
        <p:origin x="642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761" y="4509120"/>
            <a:ext cx="91455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영동군민의날 기념행사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61" y="2746646"/>
            <a:ext cx="91440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300" b="1" kern="0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FFFF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컨설팅  </a:t>
            </a:r>
            <a:endParaRPr lang="en-US" altLang="ko-KR" sz="28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상설감사장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인구정책팀장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지역별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현지 맞춤형 컨설팅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561" y="523782"/>
            <a:ext cx="9145588" cy="189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워크숍 개최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2.(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4.(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자문단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공약이행결과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주요업무계획 설명 및 토론회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참석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078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73345</TotalTime>
  <Words>98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11576</cp:revision>
  <cp:lastPrinted>2022-04-08T08:34:20Z</cp:lastPrinted>
  <dcterms:modified xsi:type="dcterms:W3CDTF">2022-04-29T10:21:53Z</dcterms:modified>
</cp:coreProperties>
</file>