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1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6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88640"/>
            <a:ext cx="8964613" cy="30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지역균형발전 기본계획수립 연구용역추진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역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용역기간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착공 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 eaLnBrk="1" latin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국가균형발전계획에 따른 영동군 발전전략사업 발굴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정부의 지역균형 뉴딜사업 및 포스트코로나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대응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463" y="3284984"/>
            <a:ext cx="91440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0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 심의회 개최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사무전결 처리 규칙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일부개정규칙안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dirty="0">
              <a:latin typeface="HY헤드라인M" pitchFamily="18" charset="-127"/>
              <a:ea typeface="HY헤드라인M" pitchFamily="18" charset="-127"/>
            </a:endParaRPr>
          </a:p>
          <a:p>
            <a:pPr latinLnBrk="1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</a:t>
            </a:r>
            <a:r>
              <a:rPr lang="ko-KR" altLang="en-US" sz="2800" b="1" spc="-4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</a:t>
            </a:r>
            <a:r>
              <a:rPr lang="ko-KR" altLang="en-US" sz="2800" b="1" spc="-4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지방규제신고센터 및 적극행정 현장 창구」운영</a:t>
            </a:r>
            <a:r>
              <a:rPr lang="en-US" altLang="ko-KR" sz="2800" b="1" spc="-4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spc="-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샘표식품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기업현장 규제개혁 건의 등 기업 애로사항 상담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578298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104800</TotalTime>
  <Words>89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17047</cp:revision>
  <cp:lastPrinted>2020-12-24T04:49:47Z</cp:lastPrinted>
  <dcterms:modified xsi:type="dcterms:W3CDTF">2021-02-19T05:57:06Z</dcterms:modified>
</cp:coreProperties>
</file>