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56" r:id="rId3"/>
    <p:sldId id="6839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158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내륙권 발전종합계획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변경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수립 관련 사업발굴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간담회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충북연구원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기획정책팀장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첨단산업권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백두대간권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사업 발굴 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789040"/>
            <a:ext cx="9144000" cy="158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봄철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농촌일손돕기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길현리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복숭아 밭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풀베기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838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158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3160" y="3356992"/>
            <a:ext cx="9157159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사업체조사 실시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4. ~ 6. 29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면접조사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비면접조사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배포조사 병행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년말 기준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모든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(4,004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사업체명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연간매출액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855818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97890</TotalTime>
  <Words>131</Words>
  <Application>Microsoft Office PowerPoint</Application>
  <PresentationFormat>화면 슬라이드 쇼(4:3)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15651</cp:revision>
  <cp:lastPrinted>2020-04-29T08:24:10Z</cp:lastPrinted>
  <dcterms:modified xsi:type="dcterms:W3CDTF">2020-05-29T05:48:22Z</dcterms:modified>
</cp:coreProperties>
</file>