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4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94645" autoAdjust="0"/>
  </p:normalViewPr>
  <p:slideViewPr>
    <p:cSldViewPr>
      <p:cViewPr varScale="1">
        <p:scale>
          <a:sx n="75" d="100"/>
          <a:sy n="75" d="100"/>
        </p:scale>
        <p:origin x="66" y="25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996952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 심의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14.(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관과소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63" y="443711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indent="-4572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0728"/>
            <a:ext cx="92964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추진상황 점검 영상회의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PC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참석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추진상황 및 건의사항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37331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1684878</TotalTime>
  <Words>81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17604</cp:revision>
  <cp:lastPrinted>2021-03-18T08:56:19Z</cp:lastPrinted>
  <dcterms:modified xsi:type="dcterms:W3CDTF">2021-04-08T08:53:12Z</dcterms:modified>
</cp:coreProperties>
</file>