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5951" r:id="rId2"/>
    <p:sldId id="6946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>
          <p15:clr>
            <a:srgbClr val="A4A3A4"/>
          </p15:clr>
        </p15:guide>
        <p15:guide id="2" pos="2143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0000FF"/>
    <a:srgbClr val="0000CC"/>
    <a:srgbClr val="05AB0D"/>
    <a:srgbClr val="00B036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C2FFA5D-87B4-456A-9821-1D502468CF0F}" styleName="테마 스타일 1 - 강조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66" autoAdjust="0"/>
    <p:restoredTop sz="94645" autoAdjust="0"/>
  </p:normalViewPr>
  <p:slideViewPr>
    <p:cSldViewPr>
      <p:cViewPr varScale="1">
        <p:scale>
          <a:sx n="75" d="100"/>
          <a:sy n="75" d="100"/>
        </p:scale>
        <p:origin x="66" y="258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0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6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0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 txBox="1">
            <a:spLocks noGrp="1" noChangeArrowheads="1"/>
          </p:cNvSpPr>
          <p:nvPr/>
        </p:nvSpPr>
        <p:spPr bwMode="auto">
          <a:xfrm>
            <a:off x="3857626" y="9444040"/>
            <a:ext cx="2949575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832" tIns="45403" rIns="90832" bIns="45403" anchor="b"/>
          <a:lstStyle/>
          <a:p>
            <a:pPr algn="r" defTabSz="880885">
              <a:lnSpc>
                <a:spcPct val="150000"/>
              </a:lnSpc>
              <a:buClr>
                <a:srgbClr val="FFFF00"/>
              </a:buClr>
              <a:buSzPct val="60000"/>
            </a:pPr>
            <a:fld id="{13365BBE-89A5-4806-967C-F67D7B24D51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defTabSz="880885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</p:spPr>
        <p:txBody>
          <a:bodyPr lIns="90823" tIns="45398" rIns="90823" bIns="45398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85669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2021-04-08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2021-04-08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2021-04-08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2021-04-08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2021-04-08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0568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691680" y="2204864"/>
            <a:ext cx="5328592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기획감사관</a:t>
            </a:r>
            <a:r>
              <a:rPr lang="en-US" altLang="ko-KR" sz="66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</a:p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ChangeArrowheads="1"/>
          </p:cNvSpPr>
          <p:nvPr/>
        </p:nvSpPr>
        <p:spPr bwMode="auto">
          <a:xfrm>
            <a:off x="0" y="2996952"/>
            <a:ext cx="9144000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2021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년도 제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회 추경예산 편성 심의</a:t>
            </a: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9.(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~ 4. 14.(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수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예산작업실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관과소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,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읍면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17463" y="4437112"/>
            <a:ext cx="9144000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914400" lvl="1" indent="-457200" eaLnBrk="1" fontAlgn="auto" latinLnBrk="1" hangingPunct="1">
              <a:lnSpc>
                <a:spcPct val="120000"/>
              </a:lnSpc>
              <a:spcBef>
                <a:spcPct val="20000"/>
              </a:spcBef>
              <a:spcAft>
                <a:spcPts val="0"/>
              </a:spcAft>
              <a:buClr>
                <a:srgbClr val="FFFFFF"/>
              </a:buClr>
              <a:buFont typeface="Wingdings" pitchFamily="2" charset="2"/>
              <a:buNone/>
              <a:tabLst>
                <a:tab pos="4953000" algn="l"/>
              </a:tabLst>
              <a:defRPr/>
            </a:pPr>
            <a:endParaRPr lang="en-US" altLang="ko-KR" sz="300" b="1" kern="0" dirty="0">
              <a:solidFill>
                <a:srgbClr val="FFFFFF"/>
              </a:solidFill>
              <a:latin typeface="굴림" pitchFamily="50" charset="-127"/>
              <a:ea typeface="굴림" pitchFamily="50" charset="-127"/>
              <a:sym typeface="Symbol" pitchFamily="18" charset="2"/>
            </a:endParaRPr>
          </a:p>
          <a:p>
            <a:pPr indent="-4572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의원간담회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eaLnBrk="1" latinLnBrk="1" hangingPunct="1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4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. 15.(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) 10:00 /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위원회 회의실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안 건 </a:t>
            </a:r>
            <a:r>
              <a:rPr lang="en-US" altLang="ko-KR" sz="2400" b="1" dirty="0">
                <a:latin typeface="HY헤드라인M" pitchFamily="18" charset="-127"/>
                <a:ea typeface="HY헤드라인M" pitchFamily="18" charset="-127"/>
              </a:rPr>
              <a:t>: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조례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제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·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개정 </a:t>
            </a:r>
            <a:r>
              <a:rPr lang="ko-KR" altLang="en-US" sz="2400" b="1" dirty="0">
                <a:latin typeface="HY헤드라인M" pitchFamily="18" charset="-127"/>
                <a:ea typeface="HY헤드라인M" pitchFamily="18" charset="-127"/>
              </a:rPr>
              <a:t>및 주요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현안사업 설명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4" name="Rectangle 3"/>
          <p:cNvSpPr>
            <a:spLocks noChangeArrowheads="1"/>
          </p:cNvSpPr>
          <p:nvPr/>
        </p:nvSpPr>
        <p:spPr bwMode="auto">
          <a:xfrm>
            <a:off x="0" y="980728"/>
            <a:ext cx="9296400" cy="15121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30000"/>
              </a:lnSpc>
              <a:buClr>
                <a:srgbClr val="FFFFFF"/>
              </a:buClr>
              <a:buSzPct val="60000"/>
              <a:tabLst>
                <a:tab pos="4953000" algn="l"/>
              </a:tabLst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지역개발사업 추진상황 점검 영상회의</a:t>
            </a:r>
            <a:endParaRPr lang="ko-KR" altLang="en-US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4. 13.(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화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) 15:00 </a:t>
            </a:r>
            <a:r>
              <a:rPr lang="en-US" altLang="ko-KR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PC</a:t>
            </a:r>
            <a:r>
              <a:rPr lang="ko-KR" altLang="en-US" sz="2400" b="1" dirty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영상회의 </a:t>
            </a:r>
            <a:r>
              <a:rPr lang="en-US" altLang="ko-KR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err="1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기획감사관</a:t>
            </a: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 참석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130000"/>
              </a:lnSpc>
              <a:buClr>
                <a:srgbClr val="000000"/>
              </a:buClr>
              <a:buFont typeface="Wingdings" pitchFamily="2" charset="2"/>
              <a:buChar char="q"/>
              <a:tabLst>
                <a:tab pos="4953000" algn="l"/>
              </a:tabLst>
            </a:pPr>
            <a:r>
              <a:rPr lang="ko-KR" altLang="en-US" sz="2400" b="1" dirty="0" smtClean="0">
                <a:solidFill>
                  <a:srgbClr val="000000"/>
                </a:solidFill>
                <a:latin typeface="HY헤드라인M" pitchFamily="18" charset="-127"/>
                <a:ea typeface="HY헤드라인M" pitchFamily="18" charset="-127"/>
              </a:rPr>
              <a:t>추진상황 및 건의사항 등</a:t>
            </a:r>
            <a:endParaRPr lang="en-US" altLang="ko-KR" sz="2400" b="1" dirty="0" smtClean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854373310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1684878</TotalTime>
  <Words>81</Words>
  <Application>Microsoft Office PowerPoint</Application>
  <PresentationFormat>화면 슬라이드 쇼(4:3)</PresentationFormat>
  <Paragraphs>11</Paragraphs>
  <Slides>2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17604</cp:revision>
  <cp:lastPrinted>2021-03-18T08:56:19Z</cp:lastPrinted>
  <dcterms:modified xsi:type="dcterms:W3CDTF">2021-04-08T08:53:12Z</dcterms:modified>
</cp:coreProperties>
</file>