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8081" r:id="rId3"/>
    <p:sldId id="8082" r:id="rId4"/>
    <p:sldId id="8114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5576" autoAdjust="0"/>
  </p:normalViewPr>
  <p:slideViewPr>
    <p:cSldViewPr>
      <p:cViewPr varScale="1">
        <p:scale>
          <a:sx n="81" d="100"/>
          <a:sy n="81" d="100"/>
        </p:scale>
        <p:origin x="6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2021-06-25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2021. 7. 1.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373216"/>
            <a:ext cx="914400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 금요일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159459"/>
            <a:ext cx="9144000" cy="158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주요업무 추진실적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배석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4005064"/>
            <a:ext cx="8676456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추경예산안 편성 사전심의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7.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~ 7.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예산작업실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463" y="360040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816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32656"/>
            <a:ext cx="8928671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공직기강 확립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특별감찰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7. 26.(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[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소극행정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5.12. ~ 7. 2.]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방역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복무지침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위반 행위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취약시기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소극행정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상급기관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감찰 병행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780928"/>
            <a:ext cx="892867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행정과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95" y="4724995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공직자윤리위원회 개최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정기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수시 재산등록사항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372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1124744"/>
            <a:ext cx="91440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0"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9-8.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찾아가는 무료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법률상담실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」운영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 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법무법인 우성 대표변호사 박정훈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현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영동군 고문변호사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상담내용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행정소송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행정심판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0"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9-9.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상반기 적극행정 우수공무원 선발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내외 선발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선발대상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2020. 7. ~ 2021. 5.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적극행정을 추진한 공무원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370028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89016</TotalTime>
  <Words>311</Words>
  <Application>Microsoft Office PowerPoint</Application>
  <PresentationFormat>화면 슬라이드 쇼(4:3)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14750</cp:revision>
  <cp:lastPrinted>2021-01-28T07:28:43Z</cp:lastPrinted>
  <dcterms:modified xsi:type="dcterms:W3CDTF">2021-06-25T00:39:36Z</dcterms:modified>
</cp:coreProperties>
</file>