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1992" y="-2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695" y="692696"/>
            <a:ext cx="914469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양강면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492896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층 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안건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「영동군 재정안정화 기금 설치 및 운용 조례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외 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>
            <a:spLocks noChangeArrowheads="1"/>
          </p:cNvSpPr>
          <p:nvPr/>
        </p:nvSpPr>
        <p:spPr bwMode="auto">
          <a:xfrm>
            <a:off x="0" y="4391050"/>
            <a:ext cx="9144000" cy="169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유원대학생 기숙사 입관에 따른 발열체크 지원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. 28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) ~ 3. 29. (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)  09:00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18:00 /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교내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및 교외 기숙사</a:t>
            </a:r>
            <a:endParaRPr lang="en-US" altLang="ko-KR" sz="24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보건소 선별 진료소 운영 인력 지원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(6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748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96181</TotalTime>
  <Words>114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15358</cp:revision>
  <cp:lastPrinted>2020-03-05T08:26:04Z</cp:lastPrinted>
  <dcterms:modified xsi:type="dcterms:W3CDTF">2020-03-20T01:24:19Z</dcterms:modified>
</cp:coreProperties>
</file>