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3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>
        <p:scale>
          <a:sx n="100" d="100"/>
          <a:sy n="100" d="100"/>
        </p:scale>
        <p:origin x="-1992" y="-29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692696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양강면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감사범위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2017.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492896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심의회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안건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「영동군 재정안정화 기금 설치 및 운용 조례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」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일부개정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외 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0" y="4391050"/>
            <a:ext cx="9144000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유원대학생 기숙사 입관에 따른 발열체크 지원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. 28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 ~ 3. 29. 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 09:00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18:00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교내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및 교외 기숙사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보건소 선별 진료소 운영 인력 지원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(6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팀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74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96181</TotalTime>
  <Words>114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15358</cp:revision>
  <cp:lastPrinted>2020-03-05T08:26:04Z</cp:lastPrinted>
  <dcterms:modified xsi:type="dcterms:W3CDTF">2020-03-20T01:24:19Z</dcterms:modified>
</cp:coreProperties>
</file>