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33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212" autoAdjust="0"/>
  </p:normalViewPr>
  <p:slideViewPr>
    <p:cSldViewPr>
      <p:cViewPr>
        <p:scale>
          <a:sx n="100" d="100"/>
          <a:sy n="100" d="100"/>
        </p:scale>
        <p:origin x="-270" y="-13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074" y="332656"/>
            <a:ext cx="885698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492896"/>
            <a:ext cx="9144000" cy="1615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소비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투자 집행제고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PC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영상회의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3. 17.(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분기 소비투자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집행률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제고방안 점검</a:t>
            </a:r>
            <a:r>
              <a:rPr lang="en-US" altLang="ko-KR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행안부</a:t>
            </a:r>
            <a:r>
              <a:rPr lang="ko-KR" altLang="en-US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주재</a:t>
            </a:r>
            <a:r>
              <a:rPr lang="en-US" altLang="ko-KR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4145" y="576064"/>
            <a:ext cx="9148145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등 심의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16.(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3. 23.(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세출예산 조정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예산절감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신속집행 점검</a:t>
            </a:r>
            <a:r>
              <a:rPr lang="en-US" altLang="ko-KR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 부서</a:t>
            </a:r>
            <a:r>
              <a:rPr lang="en-US" altLang="ko-KR" sz="20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4145" y="4509120"/>
            <a:ext cx="9148145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19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제∙ 개정 사항 및 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3616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95982</TotalTime>
  <Words>98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15327</cp:revision>
  <cp:lastPrinted>2020-03-05T08:26:04Z</cp:lastPrinted>
  <dcterms:modified xsi:type="dcterms:W3CDTF">2020-03-12T06:45:53Z</dcterms:modified>
</cp:coreProperties>
</file>