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43" r:id="rId3"/>
    <p:sldId id="684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692696"/>
            <a:ext cx="91440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신규시책 발굴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타시군 우수시책 등 우리군에서 즉시 시행 가능한 시책 발굴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886242"/>
            <a:ext cx="9144000" cy="155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신속집행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시설비 사업 추진상황 및 집행 제고방안 보고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653136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규제혁파 과제 발굴 보고회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규제혁파 과제 및 적극행정 우수사례 발표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22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08149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dirty="0" err="1"/>
              <a:t>ㆍ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개정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주요 현안사업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24400"/>
            <a:ext cx="9144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4944"/>
            <a:ext cx="9144000" cy="2996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인구주택총조사 실시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 면접조사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 ~ 11. 18.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조사원 직접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방문 면접조사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인터넷 등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비대면조사에 참여하지 않은 가구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나이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주택에 관한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45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방문 면접조사 기간에도 희망 시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비대면조사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인터넷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전화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가능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025017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102045</TotalTime>
  <Words>182</Words>
  <Application>Microsoft Office PowerPoint</Application>
  <PresentationFormat>화면 슬라이드 쇼(4:3)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16307</cp:revision>
  <cp:lastPrinted>2020-10-29T00:34:06Z</cp:lastPrinted>
  <dcterms:modified xsi:type="dcterms:W3CDTF">2020-10-29T10:07:53Z</dcterms:modified>
</cp:coreProperties>
</file>