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750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0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5. 7. ~ 5. 12.)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4319934"/>
            <a:ext cx="9144001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충청북도사회조사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10.(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5. 24.(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표본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960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가구 가구주 및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가구원</a:t>
            </a:r>
            <a:endParaRPr lang="en-US" altLang="ko-KR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ko-KR" altLang="en-US" sz="2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복지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문화</a:t>
            </a: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∙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사회참여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FBBA4F-B508-4F1E-8711-0117E8228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92896"/>
            <a:ext cx="92525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공직자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송무교육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법무통계팀장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행정심판 제도 이해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재결례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소개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C0F62A1-36E2-4484-AA61-6B1465013EAE}"/>
              </a:ext>
            </a:extLst>
          </p:cNvPr>
          <p:cNvSpPr/>
          <p:nvPr/>
        </p:nvSpPr>
        <p:spPr>
          <a:xfrm>
            <a:off x="-108520" y="659826"/>
            <a:ext cx="9252520" cy="15450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기업 및 투자유치 촉진 조례 일부개정조례안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0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128104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1754215</TotalTime>
  <Words>120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27000</cp:revision>
  <cp:lastPrinted>2024-04-25T11:40:49Z</cp:lastPrinted>
  <dcterms:modified xsi:type="dcterms:W3CDTF">2024-06-14T05:14:32Z</dcterms:modified>
</cp:coreProperties>
</file>