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5" r:id="rId2"/>
    <p:sldId id="7506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71" autoAdjust="0"/>
    <p:restoredTop sz="95373" autoAdjust="0"/>
  </p:normalViewPr>
  <p:slideViewPr>
    <p:cSldViewPr>
      <p:cViewPr varScale="1">
        <p:scale>
          <a:sx n="110" d="100"/>
          <a:sy n="110" d="100"/>
        </p:scale>
        <p:origin x="1500" y="108"/>
      </p:cViewPr>
      <p:guideLst>
        <p:guide orient="horz" pos="346"/>
        <p:guide pos="295"/>
        <p:guide orient="horz" pos="1344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2024-06-14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( 2024. 5. 7. ~ 5. 12.)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08520" y="4319934"/>
            <a:ext cx="9144001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충청북도사회조사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5. 10.(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~ 5. 24.(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영동군 표본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960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가구 가구주 및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가구원</a:t>
            </a:r>
            <a:endParaRPr lang="en-US" altLang="ko-KR" sz="2400" b="1" spc="-15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가구</a:t>
            </a:r>
            <a:r>
              <a:rPr lang="ko-KR" altLang="en-US" sz="24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∙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가족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복지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문화</a:t>
            </a: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∙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사회참여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항목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FBBA4F-B508-4F1E-8711-0117E8228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492896"/>
            <a:ext cx="925252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공직자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송무교육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참석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청주시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법무통계팀장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행정심판 제도 이해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재결례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소개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7C0F62A1-36E2-4484-AA61-6B1465013EAE}"/>
              </a:ext>
            </a:extLst>
          </p:cNvPr>
          <p:cNvSpPr/>
          <p:nvPr/>
        </p:nvSpPr>
        <p:spPr>
          <a:xfrm>
            <a:off x="-108520" y="659826"/>
            <a:ext cx="9252520" cy="154503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조례규칙심의회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기업 및 투자유치 촉진 조례 일부개정조례안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0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1" name="그림 10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128104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1754215</TotalTime>
  <Words>120</Words>
  <Application>Microsoft Office PowerPoint</Application>
  <PresentationFormat>화면 슬라이드 쇼(4:3)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HY헤드라인M</vt:lpstr>
      <vt:lpstr>굴림</vt:lpstr>
      <vt:lpstr>맑은 고딕</vt:lpstr>
      <vt:lpstr>Arial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27000</cp:revision>
  <cp:lastPrinted>2024-04-25T11:40:49Z</cp:lastPrinted>
  <dcterms:modified xsi:type="dcterms:W3CDTF">2024-06-14T05:14:32Z</dcterms:modified>
</cp:coreProperties>
</file>