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33" r:id="rId3"/>
    <p:sldId id="68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788891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 자체 종합감사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월부터 현재까지 추진한 업무 전반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268760"/>
            <a:ext cx="9144000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실적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지표 컨설팅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 ~ 9.(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20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협업소통센터 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지표 담당자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20" dirty="0" smtClean="0">
                <a:latin typeface="HY헤드라인M" pitchFamily="18" charset="-127"/>
                <a:ea typeface="HY헤드라인M" pitchFamily="18" charset="-127"/>
              </a:rPr>
              <a:t>팀장 포함</a:t>
            </a:r>
            <a:r>
              <a:rPr lang="en-US" altLang="ko-KR" sz="2400" b="1" spc="-12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2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지표별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실적 제고 방안 및 우수사례 보완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728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124893"/>
            <a:ext cx="9107488" cy="2376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[15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]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분 자유발언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정은교 의원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유원대 영동본교 입학정원 감축 철회 건의문 채택의 건 외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077370"/>
            <a:ext cx="910907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행정사무조사특별위원회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6.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[3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주요사업장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  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주요사업장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행정사무조사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93175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97937</TotalTime>
  <Words>161</Words>
  <Application>Microsoft Office PowerPoint</Application>
  <PresentationFormat>화면 슬라이드 쇼(4:3)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15663</cp:revision>
  <cp:lastPrinted>2020-06-05T01:03:49Z</cp:lastPrinted>
  <dcterms:modified xsi:type="dcterms:W3CDTF">2020-06-05T01:40:54Z</dcterms:modified>
</cp:coreProperties>
</file>