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788891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 자체 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68760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지표 컨설팅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 ~ 9.(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협업소통센터 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지표 담당자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팀장 포함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2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실적 제고 방안 및 우수사례 보완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28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24893"/>
            <a:ext cx="9107488" cy="2376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분 자유발언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정은교 의원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유원대 영동본교 입학정원 감축 철회 건의문 채택의 건 외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077370"/>
            <a:ext cx="91090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행정사무조사특별위원회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[3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주요사업장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주요사업장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93175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97937</TotalTime>
  <Words>161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15663</cp:revision>
  <cp:lastPrinted>2020-06-05T01:03:49Z</cp:lastPrinted>
  <dcterms:modified xsi:type="dcterms:W3CDTF">2020-06-05T01:40:54Z</dcterms:modified>
</cp:coreProperties>
</file>