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7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3953" autoAdjust="0"/>
  </p:normalViewPr>
  <p:slideViewPr>
    <p:cSldViewPr>
      <p:cViewPr varScale="1">
        <p:scale>
          <a:sx n="85" d="100"/>
          <a:sy n="85" d="100"/>
        </p:scale>
        <p:origin x="354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5" y="1700808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힐링사업소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4288" y="3815879"/>
            <a:ext cx="9144001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경제총조사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충청권 설명회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ICC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호텔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통계업무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기준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경제총조사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종합시행계획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112143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1685769</TotalTime>
  <Words>64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17768</cp:revision>
  <cp:lastPrinted>2021-04-22T08:20:48Z</cp:lastPrinted>
  <dcterms:modified xsi:type="dcterms:W3CDTF">2021-04-22T08:37:48Z</dcterms:modified>
</cp:coreProperties>
</file>