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849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44" autoAdjust="0"/>
    <p:restoredTop sz="94947" autoAdjust="0"/>
  </p:normalViewPr>
  <p:slideViewPr>
    <p:cSldViewPr>
      <p:cViewPr varScale="1">
        <p:scale>
          <a:sx n="100" d="100"/>
          <a:sy n="100" d="100"/>
        </p:scale>
        <p:origin x="-102" y="-15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228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2"/>
            <a:ext cx="5434335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2020-02-14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2020-02-14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2020-02-14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2020-02-14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2020-02-14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2020-02-14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695" y="2348731"/>
            <a:ext cx="9144695" cy="2016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충청북도 정부합동감사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본감사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수감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80" dirty="0" smtClean="0">
                <a:latin typeface="HY헤드라인M" pitchFamily="18" charset="-127"/>
                <a:ea typeface="HY헤드라인M" pitchFamily="18" charset="-127"/>
              </a:rPr>
              <a:t>2. 19.(</a:t>
            </a:r>
            <a:r>
              <a:rPr lang="ko-KR" altLang="en-US" sz="2400" b="1" spc="-18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80" dirty="0" smtClean="0">
                <a:latin typeface="HY헤드라인M" pitchFamily="18" charset="-127"/>
                <a:ea typeface="HY헤드라인M" pitchFamily="18" charset="-127"/>
              </a:rPr>
              <a:t>) ~ 3. 6.(</a:t>
            </a:r>
            <a:r>
              <a:rPr lang="ko-KR" altLang="en-US" sz="2400" b="1" spc="-18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8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80" dirty="0" smtClean="0">
                <a:latin typeface="HY헤드라인M" pitchFamily="18" charset="-127"/>
                <a:ea typeface="HY헤드라인M" pitchFamily="18" charset="-127"/>
              </a:rPr>
              <a:t>도청 대회의실 </a:t>
            </a:r>
            <a:r>
              <a:rPr lang="en-US" altLang="ko-KR" sz="2400" b="1" spc="-180" dirty="0" smtClean="0">
                <a:latin typeface="HY헤드라인M" pitchFamily="18" charset="-127"/>
                <a:ea typeface="HY헤드라인M" pitchFamily="18" charset="-127"/>
              </a:rPr>
              <a:t>/ 7</a:t>
            </a:r>
            <a:r>
              <a:rPr lang="ko-KR" altLang="en-US" sz="2400" b="1" spc="-180" dirty="0" err="1" smtClean="0">
                <a:latin typeface="HY헤드라인M" pitchFamily="18" charset="-127"/>
                <a:ea typeface="HY헤드라인M" pitchFamily="18" charset="-127"/>
              </a:rPr>
              <a:t>개부</a:t>
            </a:r>
            <a:r>
              <a:rPr lang="en-US" altLang="ko-KR" sz="2400" b="1" spc="-18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80" dirty="0" smtClean="0">
                <a:latin typeface="HY헤드라인M" pitchFamily="18" charset="-127"/>
                <a:ea typeface="HY헤드라인M" pitchFamily="18" charset="-127"/>
              </a:rPr>
              <a:t>청 소속 감사관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이후 추진된 자치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위임 사무 전반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부서별 수감일보 제출 및 감사내용에 대한 대외 보안 철저</a:t>
            </a:r>
            <a:endParaRPr lang="en-US" altLang="ko-KR" sz="22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1874" y="476672"/>
            <a:ext cx="91440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정부예산확보 추진계획 보고회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17.(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정부예산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확보 추진계획 보고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726831"/>
            <a:ext cx="9144000" cy="1510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의원간담회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위원회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제∙ 개정 사항 및 주요 현안사업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설명</a:t>
            </a:r>
            <a:endParaRPr lang="en-US" altLang="ko-KR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3761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95247</TotalTime>
  <Words>112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15250</cp:revision>
  <cp:lastPrinted>2020-01-09T06:17:01Z</cp:lastPrinted>
  <dcterms:modified xsi:type="dcterms:W3CDTF">2020-02-14T05:59:56Z</dcterms:modified>
</cp:coreProperties>
</file>