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5"/>
  </p:notesMasterIdLst>
  <p:handoutMasterIdLst>
    <p:handoutMasterId r:id="rId6"/>
  </p:handoutMasterIdLst>
  <p:sldIdLst>
    <p:sldId id="5951" r:id="rId2"/>
    <p:sldId id="6923" r:id="rId3"/>
    <p:sldId id="6936" r:id="rId4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9900"/>
    <a:srgbClr val="F59D1B"/>
    <a:srgbClr val="05AB0D"/>
    <a:srgbClr val="0000CC"/>
    <a:srgbClr val="00B036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C2FFA5D-87B4-456A-9821-1D502468CF0F}" styleName="테마 스타일 1 - 강조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703" autoAdjust="0"/>
    <p:restoredTop sz="94296" autoAdjust="0"/>
  </p:normalViewPr>
  <p:slideViewPr>
    <p:cSldViewPr>
      <p:cViewPr varScale="1">
        <p:scale>
          <a:sx n="108" d="100"/>
          <a:sy n="108" d="100"/>
        </p:scale>
        <p:origin x="1932" y="114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6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 txBox="1">
            <a:spLocks noGrp="1" noChangeArrowheads="1"/>
          </p:cNvSpPr>
          <p:nvPr/>
        </p:nvSpPr>
        <p:spPr bwMode="auto">
          <a:xfrm>
            <a:off x="3857626" y="944404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32" tIns="45403" rIns="90832" bIns="45403" anchor="b"/>
          <a:lstStyle/>
          <a:p>
            <a:pPr algn="r" defTabSz="880885">
              <a:lnSpc>
                <a:spcPct val="150000"/>
              </a:lnSpc>
              <a:buClr>
                <a:srgbClr val="FFFF00"/>
              </a:buClr>
              <a:buSzPct val="60000"/>
            </a:pPr>
            <a:fld id="{13365BBE-89A5-4806-967C-F67D7B24D511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0885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 dirty="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7" y="4721225"/>
            <a:ext cx="5441950" cy="4471988"/>
          </a:xfrm>
          <a:noFill/>
          <a:ln/>
        </p:spPr>
        <p:txBody>
          <a:bodyPr lIns="90823" tIns="45398" rIns="90823" bIns="45398"/>
          <a:lstStyle/>
          <a:p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856697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2021-12-16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2021-12-16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2021-12-16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2021-12-16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2021-12-16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2021-12-16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2021-12-16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2021-12-16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2021-12-16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2021-12-16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2021-12-16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0568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1691680" y="2204864"/>
            <a:ext cx="5328592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기획감사관</a:t>
            </a:r>
            <a:r>
              <a:rPr lang="en-US" altLang="ko-KR" sz="66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7463" y="332656"/>
            <a:ext cx="9144000" cy="41044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lvl="1" eaLnBrk="1" latinLnBrk="1" hangingPunct="1">
              <a:lnSpc>
                <a:spcPct val="12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533400" indent="-533400" eaLnBrk="1" latinLnBrk="1" hangingPunct="1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5-1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297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영동군의회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제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차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정례회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latinLnBrk="1" hangingPunct="1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12. 20.(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10:00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본회의장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latinLnBrk="1" hangingPunct="1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예산안 및 조례 제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개정안 의결 등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latinLnBrk="1" hangingPunct="1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000" b="1" dirty="0">
              <a:latin typeface="HY헤드라인M" pitchFamily="18" charset="-127"/>
              <a:ea typeface="HY헤드라인M" pitchFamily="18" charset="-127"/>
            </a:endParaRPr>
          </a:p>
          <a:p>
            <a:pPr marL="533400" indent="-533400" eaLnBrk="1" latinLnBrk="1" hangingPunct="1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5-2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12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월「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찾아가는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무료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법률상담실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」운영</a:t>
            </a:r>
            <a:endParaRPr lang="en-US" altLang="ko-KR" sz="28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latinLnBrk="1" hangingPunct="1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12. 20.(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11:00 ~ 12:00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영동읍사무소 대회의실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latinLnBrk="1" hangingPunct="1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상 담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관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명지성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고문변호사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latinLnBrk="1" hangingPunct="1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-150" dirty="0" smtClean="0">
                <a:latin typeface="HY헤드라인M" pitchFamily="18" charset="-127"/>
                <a:ea typeface="HY헤드라인M" pitchFamily="18" charset="-127"/>
              </a:rPr>
              <a:t>상담내용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생활법률 및 각종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쟁송사건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관련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법률상담</a:t>
            </a:r>
            <a:endParaRPr lang="en-US" altLang="ko-KR" sz="20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4653136"/>
            <a:ext cx="8882744" cy="158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>
              <a:solidFill>
                <a:srgbClr val="FFFFFF"/>
              </a:solidFill>
              <a:latin typeface="굴림" charset="-127"/>
              <a:sym typeface="Symbol" pitchFamily="18" charset="2"/>
            </a:endParaRPr>
          </a:p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5-3.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 공직자윤리위원회 개최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12. 21.(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11:00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상황실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위원장 이영환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6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2021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년 수시 재산등록사항 심사 의결 등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3231309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0" y="1772816"/>
            <a:ext cx="9144000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eaLnBrk="1" latinLnBrk="1" hangingPunct="1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5-4.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조례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·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규칙 심의회</a:t>
            </a:r>
            <a:endParaRPr lang="en-US" altLang="ko-KR" sz="28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latinLnBrk="1" hangingPunct="1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12. 22.(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08:20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상황실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latinLnBrk="1" hangingPunct="1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-300" dirty="0">
                <a:latin typeface="HY헤드라인M" pitchFamily="18" charset="-127"/>
                <a:ea typeface="HY헤드라인M" pitchFamily="18" charset="-127"/>
              </a:rPr>
              <a:t>영동군 규칙의 제정과 개정</a:t>
            </a:r>
            <a:r>
              <a:rPr lang="en-US" altLang="ko-KR" sz="2400" b="1" spc="-300" dirty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spc="-300" dirty="0">
                <a:latin typeface="HY헤드라인M" pitchFamily="18" charset="-127"/>
                <a:ea typeface="HY헤드라인M" pitchFamily="18" charset="-127"/>
              </a:rPr>
              <a:t>폐지 의견 제출 등에 관한 </a:t>
            </a:r>
            <a:r>
              <a:rPr lang="ko-KR" altLang="en-US" sz="2400" b="1" spc="-300" dirty="0" err="1">
                <a:latin typeface="HY헤드라인M" pitchFamily="18" charset="-127"/>
                <a:ea typeface="HY헤드라인M" pitchFamily="18" charset="-127"/>
              </a:rPr>
              <a:t>조례안</a:t>
            </a:r>
            <a:r>
              <a:rPr lang="ko-KR" altLang="en-US" sz="2400" b="1" spc="-300" dirty="0">
                <a:latin typeface="HY헤드라인M" pitchFamily="18" charset="-127"/>
                <a:ea typeface="HY헤드라인M" pitchFamily="18" charset="-127"/>
              </a:rPr>
              <a:t> 외 </a:t>
            </a:r>
            <a:r>
              <a:rPr lang="en-US" altLang="ko-KR" sz="2400" b="1" spc="-300" dirty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spc="-300" dirty="0">
                <a:latin typeface="HY헤드라인M" pitchFamily="18" charset="-127"/>
                <a:ea typeface="HY헤드라인M" pitchFamily="18" charset="-127"/>
              </a:rPr>
              <a:t>건</a:t>
            </a:r>
            <a:endParaRPr lang="en-US" altLang="ko-KR" sz="2400" b="1" spc="-30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eaLnBrk="1" latinLnBrk="1" hangingPunct="1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0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0" y="3644875"/>
            <a:ext cx="8893175" cy="158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>
              <a:solidFill>
                <a:srgbClr val="FFFFFF"/>
              </a:solidFill>
              <a:latin typeface="굴림" charset="-127"/>
              <a:sym typeface="Symbol" pitchFamily="18" charset="2"/>
            </a:endParaRPr>
          </a:p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5-5. 2021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시군 감사 부서장 영상회의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12. 22.(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14:00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영상회의실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기획감사관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2022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년 충청북도 감사운영계획 등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337059583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1692039</TotalTime>
  <Words>156</Words>
  <Application>Microsoft Office PowerPoint</Application>
  <PresentationFormat>화면 슬라이드 쇼(4:3)</PresentationFormat>
  <Paragraphs>22</Paragraphs>
  <Slides>3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14" baseType="lpstr">
      <vt:lpstr>HY견고딕</vt:lpstr>
      <vt:lpstr>HY헤드라인M</vt:lpstr>
      <vt:lpstr>Monotype Sorts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6_Office 테마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20218</cp:revision>
  <cp:lastPrinted>2021-12-16T01:01:57Z</cp:lastPrinted>
  <dcterms:modified xsi:type="dcterms:W3CDTF">2021-12-16T02:18:27Z</dcterms:modified>
</cp:coreProperties>
</file>