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923" r:id="rId3"/>
    <p:sldId id="6936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F59D1B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94296" autoAdjust="0"/>
  </p:normalViewPr>
  <p:slideViewPr>
    <p:cSldViewPr>
      <p:cViewPr varScale="1">
        <p:scale>
          <a:sx n="108" d="100"/>
          <a:sy n="108" d="100"/>
        </p:scale>
        <p:origin x="1932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463" y="332656"/>
            <a:ext cx="91440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예산안 및 조례 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개정안 의결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12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월「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」운영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~ 12:00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영동읍사무소 대회의실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 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명지성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고문변호사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상담내용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생활법률 및 각종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쟁송사건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관련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법률상담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653136"/>
            <a:ext cx="8882744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공직자윤리위원회 개최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이영환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수시 재산등록사항 심사 의결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130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1772816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 심의회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영동군 규칙의 제정과 개정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폐지 의견 제출 등에 관한 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644875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시군 감사 부서장 영상회의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영상회의실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충청북도 감사운영계획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3705958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1692039</TotalTime>
  <Words>156</Words>
  <Application>Microsoft Office PowerPoint</Application>
  <PresentationFormat>화면 슬라이드 쇼(4:3)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20218</cp:revision>
  <cp:lastPrinted>2021-12-16T01:01:57Z</cp:lastPrinted>
  <dcterms:modified xsi:type="dcterms:W3CDTF">2021-12-16T02:18:27Z</dcterms:modified>
</cp:coreProperties>
</file>