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5952" r:id="rId3"/>
    <p:sldId id="5953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9900"/>
    <a:srgbClr val="05AB0D"/>
    <a:srgbClr val="00B036"/>
    <a:srgbClr val="0000FF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240" autoAdjust="0"/>
  </p:normalViewPr>
  <p:slideViewPr>
    <p:cSldViewPr>
      <p:cViewPr varScale="1">
        <p:scale>
          <a:sx n="109" d="100"/>
          <a:sy n="109" d="100"/>
        </p:scale>
        <p:origin x="-1722" y="-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829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13BFF7-827B-4E78-9B0B-1896B8C87173}" type="slidenum">
              <a:rPr lang="en-US" altLang="ko-KR" smtClean="0"/>
              <a:pPr/>
              <a:t>2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735232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2020-06-18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2020-06-18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2020-06-18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ChangeArrowheads="1"/>
          </p:cNvSpPr>
          <p:nvPr/>
        </p:nvSpPr>
        <p:spPr bwMode="auto">
          <a:xfrm>
            <a:off x="179388" y="358775"/>
            <a:ext cx="8964612" cy="357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90600" lvl="1" indent="-533400">
              <a:lnSpc>
                <a:spcPts val="3800"/>
              </a:lnSpc>
              <a:tabLst>
                <a:tab pos="4953000" algn="l"/>
              </a:tabLst>
            </a:pP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-32" y="2032518"/>
            <a:ext cx="9144032" cy="1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ts val="4000"/>
              </a:lnSpc>
              <a:tabLst>
                <a:tab pos="4953000" algn="l"/>
              </a:tabLst>
              <a:defRPr/>
            </a:pP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7-2.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양수발전소 주변지역개발 기본계획 용역 착수보고회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6. 22.(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) 08:20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군청 상황실  </a:t>
            </a:r>
            <a:r>
              <a:rPr lang="en-US" altLang="ko-KR" sz="2000" b="1" spc="-200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※ </a:t>
            </a:r>
            <a:r>
              <a:rPr lang="ko-KR" altLang="en-US" sz="2000" b="1" spc="-200" dirty="0" err="1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시군종합평가</a:t>
            </a:r>
            <a:r>
              <a:rPr lang="ko-KR" altLang="en-US" sz="2000" b="1" spc="-200" dirty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추진상황 </a:t>
            </a:r>
            <a:r>
              <a:rPr lang="ko-KR" altLang="en-US" sz="2000" b="1" spc="-200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보고회</a:t>
            </a:r>
            <a:r>
              <a:rPr lang="en-US" altLang="ko-KR" sz="2000" b="1" spc="-200" dirty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</a:t>
            </a:r>
            <a:r>
              <a:rPr lang="ko-KR" altLang="en-US" sz="2000" b="1" spc="-200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이후</a:t>
            </a:r>
            <a:endParaRPr lang="ko-KR" altLang="en-US" sz="2000" b="1" spc="-200" dirty="0"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65258"/>
            <a:ext cx="9144000" cy="1579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실적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시군종합평가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추진상황 보고회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22.(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관과소장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지표별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추진상황 및 실적향상 대책보고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월말 기준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4984"/>
            <a:ext cx="9144000" cy="1579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주요업무 추진실적 보고회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23.(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6. 24.(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각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팀장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부서장 배석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상반기 주요업무 추진실적 보고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2" y="5013176"/>
            <a:ext cx="914403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tabLst>
                <a:tab pos="4953000" algn="l"/>
              </a:tabLst>
              <a:defRPr/>
            </a:pP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7-4.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충청북도 지역개발조정위원회 참석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6.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23.(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) 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충청북도청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총괄 담당자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  <a:p>
            <a:pPr marL="914400" lvl="1" indent="-457200" algn="dist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오감만족 프로젝트 지역개발사업구역 지정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심의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9472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566640"/>
            <a:ext cx="9144000" cy="1726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7-6.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282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22.(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차 본회의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본회의장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     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: 2019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회계연도 영동군 결산 승인의 건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509120"/>
            <a:ext cx="9144000" cy="1654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7-7.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</a:t>
            </a:r>
            <a:r>
              <a:rPr lang="en-US" altLang="ko-KR" sz="2800" b="1" dirty="0">
                <a:solidFill>
                  <a:srgbClr val="0000FF"/>
                </a:solidFill>
                <a:latin typeface="맑은 고딕"/>
                <a:ea typeface="맑은 고딕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규칙심의회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6. 24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층 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안       건 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영동군 지역혁신협의회 구성 및 운영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798" y="692547"/>
            <a:ext cx="9135202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본청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주민복지과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자체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종합감사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2018.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월부터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현재까지 추진한 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78498820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98245</TotalTime>
  <Words>232</Words>
  <Application>Microsoft Office PowerPoint</Application>
  <PresentationFormat>화면 슬라이드 쇼(4:3)</PresentationFormat>
  <Paragraphs>26</Paragraphs>
  <Slides>3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15708</cp:revision>
  <cp:lastPrinted>2020-06-12T00:07:19Z</cp:lastPrinted>
  <dcterms:modified xsi:type="dcterms:W3CDTF">2020-06-18T12:27:53Z</dcterms:modified>
</cp:coreProperties>
</file>