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5952" r:id="rId3"/>
    <p:sldId id="595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00"/>
    <a:srgbClr val="05AB0D"/>
    <a:srgbClr val="00B036"/>
    <a:srgbClr val="0000FF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829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3BFF7-827B-4E78-9B0B-1896B8C87173}" type="slidenum">
              <a:rPr lang="en-US" altLang="ko-KR" smtClean="0"/>
              <a:pPr/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73523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79388" y="358775"/>
            <a:ext cx="8964612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90600" lvl="1" indent="-533400">
              <a:lnSpc>
                <a:spcPts val="3800"/>
              </a:lnSpc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-32" y="2032518"/>
            <a:ext cx="9144032" cy="1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ts val="4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7-2.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양수발전소 주변지역개발 기본계획 용역 착수보고회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6.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군청 상황실  </a:t>
            </a:r>
            <a:r>
              <a:rPr lang="en-US" altLang="ko-KR" sz="2000" b="1" spc="-20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※ </a:t>
            </a:r>
            <a:r>
              <a:rPr lang="ko-KR" altLang="en-US" sz="2000" b="1" spc="-200" dirty="0" err="1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시군종합평가</a:t>
            </a:r>
            <a:r>
              <a:rPr lang="ko-KR" altLang="en-US" sz="2000" b="1" spc="-2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추진상황 </a:t>
            </a:r>
            <a:r>
              <a:rPr lang="ko-KR" altLang="en-US" sz="2000" b="1" spc="-20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보고회</a:t>
            </a:r>
            <a:r>
              <a:rPr lang="en-US" altLang="ko-KR" sz="2000" b="1" spc="-2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ko-KR" altLang="en-US" sz="2000" b="1" spc="-200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이후</a:t>
            </a:r>
            <a:endParaRPr lang="ko-KR" altLang="en-US" sz="2000" b="1" spc="-200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65258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추진상황 및 실적향상 대책보고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월말 기준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4984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주요업무 추진실적 보고회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팀장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배석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상반기 주요업무 추진실적 보고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" y="5013176"/>
            <a:ext cx="914403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충청북도 지역개발조정위원회 참석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충청북도청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총괄 담당자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14400" lvl="1" indent="-457200" algn="dist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오감만족 프로젝트 지역개발사업구역 지정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472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566640"/>
            <a:ext cx="9144000" cy="172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차 본회의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   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2019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회계연도 영동군 결산 승인의 건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09120"/>
            <a:ext cx="9144000" cy="165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규칙심의회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안       건 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영동군 지역혁신협의회 구성 및 운영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798" y="692547"/>
            <a:ext cx="913520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주민복지과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849882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98245</TotalTime>
  <Words>232</Words>
  <Application>Microsoft Office PowerPoint</Application>
  <PresentationFormat>화면 슬라이드 쇼(4:3)</PresentationFormat>
  <Paragraphs>26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15708</cp:revision>
  <cp:lastPrinted>2020-06-12T00:07:19Z</cp:lastPrinted>
  <dcterms:modified xsi:type="dcterms:W3CDTF">2020-06-18T12:27:53Z</dcterms:modified>
</cp:coreProperties>
</file>