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5952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5AB0D"/>
    <a:srgbClr val="009900"/>
    <a:srgbClr val="0000CC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25" autoAdjust="0"/>
    <p:restoredTop sz="93481" autoAdjust="0"/>
  </p:normalViewPr>
  <p:slideViewPr>
    <p:cSldViewPr>
      <p:cViewPr varScale="1">
        <p:scale>
          <a:sx n="107" d="100"/>
          <a:sy n="107" d="100"/>
        </p:scale>
        <p:origin x="2130" y="1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2021-07-29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2021-07-29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2021-07-29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2021-07-29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2021-07-29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2021-07-29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2021-07-29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2021-07-29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2021-07-29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2021-07-29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2021-07-29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4869160"/>
            <a:ext cx="914400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주요현안 팀장회의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부서별 팀장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명씩 참석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429000"/>
            <a:ext cx="914400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3-2.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추경예산 편성 본심의</a:t>
            </a:r>
            <a:endParaRPr lang="ko-KR" altLang="en-US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8. 2.(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8. 6.(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예산작업실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 부서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0728"/>
            <a:ext cx="8928671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하계 휴가철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추석명절 공직기강 확립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특별감찰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23. ~ 10. 1.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행정과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서무팀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합동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코로나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19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방역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복무지침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위반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소극행정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상급기관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행안부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충북도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감찰 병행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8132028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1688381</TotalTime>
  <Words>99</Words>
  <Application>Microsoft Office PowerPoint</Application>
  <PresentationFormat>화면 슬라이드 쇼(4:3)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18904</cp:revision>
  <cp:lastPrinted>2021-07-22T05:02:34Z</cp:lastPrinted>
  <dcterms:modified xsi:type="dcterms:W3CDTF">2021-07-29T08:12:28Z</dcterms:modified>
</cp:coreProperties>
</file>