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6281" r:id="rId2"/>
    <p:sldId id="6490" r:id="rId3"/>
    <p:sldId id="6491" r:id="rId4"/>
    <p:sldId id="6447" r:id="rId5"/>
    <p:sldId id="6448" r:id="rId6"/>
    <p:sldId id="6439" r:id="rId7"/>
    <p:sldId id="6412" r:id="rId8"/>
    <p:sldId id="6236" r:id="rId9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0" autoAdjust="0"/>
    <p:restoredTop sz="99752" autoAdjust="0"/>
  </p:normalViewPr>
  <p:slideViewPr>
    <p:cSldViewPr>
      <p:cViewPr>
        <p:scale>
          <a:sx n="80" d="100"/>
          <a:sy n="80" d="100"/>
        </p:scale>
        <p:origin x="-594" y="-6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월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-27384"/>
            <a:ext cx="9396536" cy="6885384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3246" y="41568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기획감사실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4624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행복마을사업 리더교육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충북알프스 자연휴양림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사업소개 및 계획수립 실습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2492896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남부권 정책협의회 개최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충북도립대학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기획감사실장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남부권 발전을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위한 협조사항 및 지원내용 등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653136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년도 자체평가 최종보고회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평가결과 최종 확정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173" y="116632"/>
            <a:ext cx="878363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우수시책 벤치마킹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 ~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편      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활동기간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당일 또는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자치단체 또는 기업체의 우수시책 벤치마킹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5173" y="3068960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14-5. 1/4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레인보우 우수부서상 선정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선정분야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- 1/4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분기 중 군정추진 우수분야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고충 민원해결 등 적극행정 추진분야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</a:rPr>
              <a:t>시 상 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(2~3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시상시기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정례조회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260648"/>
            <a:ext cx="87836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추경예산편성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예산요구서 실무심사 및 조정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 결재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 의회 제출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284438"/>
            <a:ext cx="87836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지방재정 신속집행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2,998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 표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1,664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월까지 추진 목표액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※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현재 추진액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(3.8%)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4078"/>
            <a:ext cx="87836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영동군 지방보조금심의위원회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정헌일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추경예산 영동군 지방보조금 편성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1916832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 실시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)[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5173" y="3717032"/>
            <a:ext cx="8783637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세입세출결산검사위원 선임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5173" y="44624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3. 27.(</a:t>
            </a:r>
            <a:r>
              <a:rPr lang="ko-KR" altLang="en-US" sz="2400" b="1" spc="-6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) 14:00 ~ 16:00 / </a:t>
            </a:r>
            <a:r>
              <a:rPr lang="ko-KR" altLang="en-US" sz="2400" b="1" spc="-60" dirty="0" err="1" smtClean="0">
                <a:latin typeface="HY헤드라인M" pitchFamily="18" charset="-127"/>
                <a:ea typeface="HY헤드라인M" pitchFamily="18" charset="-127"/>
              </a:rPr>
              <a:t>매곡면사무소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윤성근 </a:t>
            </a:r>
            <a:r>
              <a:rPr lang="ko-KR" altLang="en-US" sz="2400" b="1" spc="-60" dirty="0">
                <a:latin typeface="HY헤드라인M" pitchFamily="18" charset="-127"/>
                <a:ea typeface="HY헤드라인M" pitchFamily="18" charset="-127"/>
              </a:rPr>
              <a:t>공익법무관</a:t>
            </a:r>
            <a:endParaRPr lang="en-US" altLang="ko-KR" sz="2400" b="1" spc="-6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민형사사건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행정쟁송사건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8026" y="2276872"/>
            <a:ext cx="885849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규제개혁위원회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영동군계획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dirty="0">
                <a:solidFill>
                  <a:srgbClr val="05AB0D"/>
                </a:solidFill>
              </a:rPr>
              <a:t>           </a:t>
            </a:r>
            <a:r>
              <a:rPr lang="ko-KR" altLang="en-US" dirty="0">
                <a:solidFill>
                  <a:srgbClr val="05AB0D"/>
                </a:solidFill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ko-KR" altLang="en-US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885778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입력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통계상황실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3,867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업체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사업체조사 결과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입력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5173" y="188640"/>
            <a:ext cx="87836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행복결혼공제 참여 기업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근로자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신청기한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인구정책팀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방문접수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도내 사업장을 둔 제조업종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중소기업에 재직하는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주민등록상 군 거주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이하 근로자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근로자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기업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spc="-80" dirty="0" err="1" smtClean="0"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적립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8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만기 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시 목돈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4,800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만원 및 이자 지급</a:t>
            </a:r>
            <a:endParaRPr lang="en-US" altLang="ko-KR" sz="2400" b="1" spc="-8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spc="-8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7504" y="633239"/>
            <a:ext cx="8964612" cy="30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정부예산 확보 추진계획 보고회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지방재정 신속집행 지속추진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소식지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우수시책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벤치마킹단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74256</TotalTime>
  <Words>572</Words>
  <Application>Microsoft Office PowerPoint</Application>
  <PresentationFormat>화면 슬라이드 쇼(4:3)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11907</cp:revision>
  <dcterms:modified xsi:type="dcterms:W3CDTF">2018-02-26T06:44:54Z</dcterms:modified>
</cp:coreProperties>
</file>