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0"/>
  </p:notesMasterIdLst>
  <p:handoutMasterIdLst>
    <p:handoutMasterId r:id="rId11"/>
  </p:handoutMasterIdLst>
  <p:sldIdLst>
    <p:sldId id="6281" r:id="rId2"/>
    <p:sldId id="6490" r:id="rId3"/>
    <p:sldId id="6491" r:id="rId4"/>
    <p:sldId id="6447" r:id="rId5"/>
    <p:sldId id="6448" r:id="rId6"/>
    <p:sldId id="6439" r:id="rId7"/>
    <p:sldId id="6412" r:id="rId8"/>
    <p:sldId id="6236" r:id="rId9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20" autoAdjust="0"/>
    <p:restoredTop sz="99752" autoAdjust="0"/>
  </p:normalViewPr>
  <p:slideViewPr>
    <p:cSldViewPr>
      <p:cViewPr>
        <p:scale>
          <a:sx n="80" d="100"/>
          <a:sy n="80" d="100"/>
        </p:scale>
        <p:origin x="-594" y="-6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1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월간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52536" y="-27384"/>
            <a:ext cx="9396536" cy="6885384"/>
          </a:xfrm>
          <a:prstGeom prst="rect">
            <a:avLst/>
          </a:prstGeom>
        </p:spPr>
      </p:pic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23246" y="41568"/>
          <a:ext cx="3108594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8594"/>
              </a:tblGrid>
              <a:tr h="5760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기획감사실</a:t>
                      </a:r>
                      <a:endParaRPr lang="ko-KR" altLang="en-US" sz="32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44624"/>
            <a:ext cx="878363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행복마을사업 리더교육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26.(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충북알프스 자연휴양림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마을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사업소개 및 계획수립 실습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2492896"/>
            <a:ext cx="878363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남부권 정책협의회 개최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충북도립대학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대회의실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기획감사실장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남부권 발전을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위한 협조사항 및 지원내용 등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4653136"/>
            <a:ext cx="878363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14-3.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년도 자체평가 최종보고회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15:00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평가결과 최종 확정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5173" y="116632"/>
            <a:ext cx="8783637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우수시책 벤치마킹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 ~ 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편      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19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활동기간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당일 또는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자치단체 또는 기업체의 우수시책 벤치마킹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5173" y="3068960"/>
            <a:ext cx="878363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14-5. 1/4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레인보우 우수부서상 선정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선정분야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- 1/4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분기 중 군정추진 우수분야</a:t>
            </a:r>
          </a:p>
          <a:p>
            <a:pPr>
              <a:lnSpc>
                <a:spcPct val="150000"/>
              </a:lnSpc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고충 민원해결 등 적극행정 추진분야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</a:rPr>
              <a:t>시 상 금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(2~3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부서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시상시기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정례조회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260648"/>
            <a:ext cx="8783637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14-6.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추경예산편성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예산요구서 실무심사 및 조정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예산안 결재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예산안 의회 제출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284438"/>
            <a:ext cx="8783637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지방재정 신속집행 추진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상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2,998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억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 표 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1,664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대상액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55%)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월까지 추진 목표액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750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대상액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25%)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※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현재 추진액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(3.8%)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44078"/>
            <a:ext cx="8783637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회 영동군 지방보조금심의위원회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심의위원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정헌일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추경예산 영동군 지방보조금 편성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1916832"/>
            <a:ext cx="878363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14-9.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 종합감사 실시</a:t>
            </a:r>
            <a:endParaRPr lang="en-US" altLang="ko-KR" sz="24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)[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용화면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기획감사실장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감사범위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: 2015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부터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추진한 업무전반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5173" y="3717032"/>
            <a:ext cx="8783637" cy="295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14-10.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258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3.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(4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본회의장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세입세출결산검사위원 선임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5173" y="44624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60" dirty="0">
                <a:latin typeface="HY헤드라인M" pitchFamily="18" charset="-127"/>
                <a:ea typeface="HY헤드라인M" pitchFamily="18" charset="-127"/>
              </a:rPr>
              <a:t>3. 27.(</a:t>
            </a:r>
            <a:r>
              <a:rPr lang="ko-KR" altLang="en-US" sz="2400" b="1" spc="-6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pc="-60" dirty="0">
                <a:latin typeface="HY헤드라인M" pitchFamily="18" charset="-127"/>
                <a:ea typeface="HY헤드라인M" pitchFamily="18" charset="-127"/>
              </a:rPr>
              <a:t>) 14:00 ~ 16:00 / </a:t>
            </a:r>
            <a:r>
              <a:rPr lang="ko-KR" altLang="en-US" sz="2400" b="1" spc="-60" dirty="0" err="1" smtClean="0">
                <a:latin typeface="HY헤드라인M" pitchFamily="18" charset="-127"/>
                <a:ea typeface="HY헤드라인M" pitchFamily="18" charset="-127"/>
              </a:rPr>
              <a:t>매곡면사무소</a:t>
            </a:r>
            <a:r>
              <a:rPr lang="en-US" altLang="ko-KR" sz="2400" b="1" spc="-6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pc="-60" dirty="0" smtClean="0">
                <a:latin typeface="HY헤드라인M" pitchFamily="18" charset="-127"/>
                <a:ea typeface="HY헤드라인M" pitchFamily="18" charset="-127"/>
              </a:rPr>
              <a:t>윤성근 </a:t>
            </a:r>
            <a:r>
              <a:rPr lang="ko-KR" altLang="en-US" sz="2400" b="1" spc="-60" dirty="0">
                <a:latin typeface="HY헤드라인M" pitchFamily="18" charset="-127"/>
                <a:ea typeface="HY헤드라인M" pitchFamily="18" charset="-127"/>
              </a:rPr>
              <a:t>공익법무관</a:t>
            </a:r>
            <a:endParaRPr lang="en-US" altLang="ko-KR" sz="2400" b="1" spc="-6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민형사사건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행정쟁송사건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법령해석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8026" y="2276872"/>
            <a:ext cx="8858498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규제개혁위원회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영동군계획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일부개정조례안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dirty="0">
                <a:solidFill>
                  <a:srgbClr val="05AB0D"/>
                </a:solidFill>
              </a:rPr>
              <a:t>           </a:t>
            </a:r>
            <a:r>
              <a:rPr lang="ko-KR" altLang="en-US" dirty="0">
                <a:solidFill>
                  <a:srgbClr val="05AB0D"/>
                </a:solidFill>
              </a:rPr>
              <a:t> </a:t>
            </a:r>
          </a:p>
          <a:p>
            <a:pPr>
              <a:lnSpc>
                <a:spcPct val="150000"/>
              </a:lnSpc>
              <a:defRPr/>
            </a:pPr>
            <a:endParaRPr lang="ko-KR" altLang="en-US" dirty="0"/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6512" y="3885778"/>
            <a:ext cx="8783637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14-13.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사업체조사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입력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통계상황실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3,867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업체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2017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기준 사업체조사 결과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내검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입력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5173" y="188640"/>
            <a:ext cx="8783637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14-14.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행복결혼공제 참여 기업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근로자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모집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신청기한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3. 12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접수방법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인구정책팀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방문접수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도내 사업장을 둔 제조업종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중소기업에 재직하는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                 주민등록상 군 거주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이하 근로자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근로자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기업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spc="-80" dirty="0" err="1" smtClean="0">
                <a:latin typeface="HY헤드라인M" pitchFamily="18" charset="-127"/>
                <a:ea typeface="HY헤드라인M" pitchFamily="18" charset="-127"/>
              </a:rPr>
              <a:t>지자체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80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80</a:t>
            </a:r>
            <a:r>
              <a:rPr lang="ko-KR" altLang="en-US" sz="2400" b="1" spc="-80" dirty="0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적립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spc="-8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년간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pc="-8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                     </a:t>
            </a:r>
            <a:r>
              <a:rPr lang="ko-KR" altLang="en-US" sz="2400" b="1" spc="-80" dirty="0" smtClean="0">
                <a:latin typeface="HY헤드라인M" pitchFamily="18" charset="-127"/>
                <a:ea typeface="HY헤드라인M" pitchFamily="18" charset="-127"/>
              </a:rPr>
              <a:t>만기 </a:t>
            </a:r>
            <a:r>
              <a:rPr lang="ko-KR" altLang="en-US" sz="2400" b="1" spc="-80" dirty="0">
                <a:latin typeface="HY헤드라인M" pitchFamily="18" charset="-127"/>
                <a:ea typeface="HY헤드라인M" pitchFamily="18" charset="-127"/>
              </a:rPr>
              <a:t>시 목돈 </a:t>
            </a:r>
            <a:r>
              <a:rPr lang="en-US" altLang="ko-KR" sz="2400" b="1" spc="-80" dirty="0" smtClean="0">
                <a:latin typeface="HY헤드라인M" pitchFamily="18" charset="-127"/>
                <a:ea typeface="HY헤드라인M" pitchFamily="18" charset="-127"/>
              </a:rPr>
              <a:t>4,800</a:t>
            </a:r>
            <a:r>
              <a:rPr lang="ko-KR" altLang="en-US" sz="2400" b="1" spc="-80" dirty="0">
                <a:latin typeface="HY헤드라인M" pitchFamily="18" charset="-127"/>
                <a:ea typeface="HY헤드라인M" pitchFamily="18" charset="-127"/>
              </a:rPr>
              <a:t>만원 및 이자 지급</a:t>
            </a:r>
            <a:endParaRPr lang="en-US" altLang="ko-KR" sz="2400" b="1" spc="-8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spc="-8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107504" y="633239"/>
            <a:ext cx="8964612" cy="308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년도 정부예산 확보 추진계획 보고회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지방재정 신속집행 지속추진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지역신문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소식지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우수시책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벤치마킹단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지역신문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74256</TotalTime>
  <Words>572</Words>
  <Application>Microsoft Office PowerPoint</Application>
  <PresentationFormat>화면 슬라이드 쇼(4:3)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11907</cp:revision>
  <dcterms:modified xsi:type="dcterms:W3CDTF">2018-02-26T06:44:54Z</dcterms:modified>
</cp:coreProperties>
</file>