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6595" r:id="rId2"/>
    <p:sldId id="7461" r:id="rId3"/>
    <p:sldId id="7991" r:id="rId4"/>
    <p:sldId id="8039" r:id="rId5"/>
    <p:sldId id="7969" r:id="rId6"/>
    <p:sldId id="8001" r:id="rId7"/>
    <p:sldId id="8019" r:id="rId8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5" autoAdjust="0"/>
    <p:restoredTop sz="98768" autoAdjust="0"/>
  </p:normalViewPr>
  <p:slideViewPr>
    <p:cSldViewPr>
      <p:cViewPr>
        <p:scale>
          <a:sx n="90" d="100"/>
          <a:sy n="90" d="100"/>
        </p:scale>
        <p:origin x="-384" y="-4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2019-08-30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-107950" y="3251200"/>
            <a:ext cx="9144000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2019. 9. 2.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2190750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496045"/>
              </p:ext>
            </p:extLst>
          </p:nvPr>
        </p:nvGraphicFramePr>
        <p:xfrm>
          <a:off x="6252082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0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98" y="620688"/>
            <a:ext cx="9144695" cy="11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고령자복지주택사업 업무협약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LH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서울지역본부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6" y="2348880"/>
            <a:ext cx="9144695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14-2. 2020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주요사업 계획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팀장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8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293096"/>
            <a:ext cx="9163026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등 취약시기 공직기강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업무 해태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지연 등 소극행정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품위훼손 행위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근무기강 해이 등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352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620688"/>
            <a:ext cx="9142897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14-4.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본예산 편성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예산편성 계획 시달교육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 예산담당자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e-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호조 교육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예산요구서 제출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0065" y="2852936"/>
            <a:ext cx="9163026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14-5.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의결에 따른 예산배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회추경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예산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</a:t>
            </a:r>
            <a:r>
              <a:rPr lang="en-US" altLang="ko-KR" sz="2400" dirty="0"/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20" y="4509120"/>
            <a:ext cx="914047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국민권익위원회 출장여비 현지조사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상설감사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권익위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행동강령과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출장여비 신고 관련 조사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집행 서류 점검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41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23" y="548680"/>
            <a:ext cx="914047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재무과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상설감사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23" y="2276872"/>
            <a:ext cx="9152426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상설감사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221088"/>
            <a:ext cx="9144000" cy="172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. 4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~ 9. 10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(7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추가경정예산안 및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22284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737" y="404664"/>
            <a:ext cx="9144000" cy="1582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19.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제∙ 개정 사항 및 주요 현안사업 설명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-3737" y="2019312"/>
            <a:ext cx="91440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이동 무료법률상담실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13:00~17:00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담 관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도 무료법률상담관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형사사건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등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인구교육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11:00~11:50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영동소방서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저출산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고령사회 인구구조 변화에 따른 올바른 이해</a:t>
            </a:r>
            <a:endParaRPr lang="ko-KR" altLang="en-US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651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794" y="620688"/>
            <a:ext cx="91440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가구주택기초조사 충청권역 설명회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2. ~ 9. 3./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천안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대명리조트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인구정책팀장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2019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가구주택기초조사 추진개요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종합시행계획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1584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 회복 부군수님 기관 방문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에넥스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전입시책 홍보 및 전입대상자 발굴 전입 협조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1112" y="4509120"/>
            <a:ext cx="914400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 이동 무료법률 상담실 운영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소식지 </a:t>
            </a:r>
            <a:endParaRPr lang="ko-KR" altLang="en-US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solidFill>
                  <a:schemeClr val="bg2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0675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83110</TotalTime>
  <Words>510</Words>
  <Application>Microsoft Office PowerPoint</Application>
  <PresentationFormat>화면 슬라이드 쇼(4:3)</PresentationFormat>
  <Paragraphs>77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13604</cp:revision>
  <cp:lastPrinted>2019-08-30T04:44:07Z</cp:lastPrinted>
  <dcterms:modified xsi:type="dcterms:W3CDTF">2019-08-30T05:16:58Z</dcterms:modified>
</cp:coreProperties>
</file>