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587741" r:id="rId1"/>
  </p:sldMasterIdLst>
  <p:notesMasterIdLst>
    <p:notesMasterId r:id="rId9"/>
  </p:notesMasterIdLst>
  <p:handoutMasterIdLst>
    <p:handoutMasterId r:id="rId10"/>
  </p:handoutMasterIdLst>
  <p:sldIdLst>
    <p:sldId id="6595" r:id="rId2"/>
    <p:sldId id="7461" r:id="rId3"/>
    <p:sldId id="7991" r:id="rId4"/>
    <p:sldId id="8039" r:id="rId5"/>
    <p:sldId id="7969" r:id="rId6"/>
    <p:sldId id="8001" r:id="rId7"/>
    <p:sldId id="8019" r:id="rId8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00CC"/>
    <a:srgbClr val="FFFF00"/>
    <a:srgbClr val="3399FF"/>
    <a:srgbClr val="00B036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15" autoAdjust="0"/>
    <p:restoredTop sz="98768" autoAdjust="0"/>
  </p:normalViewPr>
  <p:slideViewPr>
    <p:cSldViewPr>
      <p:cViewPr>
        <p:scale>
          <a:sx n="90" d="100"/>
          <a:sy n="90" d="100"/>
        </p:scale>
        <p:origin x="-384" y="-47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>
            <a:lvl1pPr algn="l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5" y="1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>
            <a:lvl1pPr algn="r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b" anchorCtr="0" compatLnSpc="1">
            <a:prstTxWarp prst="textNoShape">
              <a:avLst/>
            </a:prstTxWarp>
          </a:bodyPr>
          <a:lstStyle>
            <a:lvl1pPr algn="l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5" y="9431972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b" anchorCtr="0" compatLnSpc="1">
            <a:prstTxWarp prst="textNoShape">
              <a:avLst/>
            </a:prstTxWarp>
          </a:bodyPr>
          <a:lstStyle>
            <a:lvl1pPr algn="r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00706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>
            <a:lvl1pPr algn="l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5" y="1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>
            <a:lvl1pPr algn="r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1363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13" y="4715204"/>
            <a:ext cx="4986863" cy="4466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b" anchorCtr="0" compatLnSpc="1">
            <a:prstTxWarp prst="textNoShape">
              <a:avLst/>
            </a:prstTxWarp>
          </a:bodyPr>
          <a:lstStyle>
            <a:lvl1pPr algn="l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5" y="9431972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b" anchorCtr="0" compatLnSpc="1">
            <a:prstTxWarp prst="textNoShape">
              <a:avLst/>
            </a:prstTxWarp>
          </a:bodyPr>
          <a:lstStyle>
            <a:lvl1pPr algn="r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7510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262" y="4715204"/>
            <a:ext cx="5431165" cy="4466273"/>
          </a:xfrm>
          <a:noFill/>
          <a:ln/>
        </p:spPr>
        <p:txBody>
          <a:bodyPr lIns="90723" tIns="45349" rIns="90723" bIns="45349"/>
          <a:lstStyle/>
          <a:p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1592-369F-4C70-87D7-6CAB5C3F126C}" type="datetime1">
              <a:rPr lang="ko-KR" altLang="en-US" smtClean="0"/>
              <a:t>2019-08-30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CC11-DB59-42E1-9BE5-BBF8D5A123A7}" type="datetime1">
              <a:rPr lang="ko-KR" altLang="en-US" smtClean="0"/>
              <a:t>2019-08-30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AAF2C-47F4-4073-880A-03F549FEE1DE}" type="datetime1">
              <a:rPr lang="ko-KR" altLang="en-US" smtClean="0"/>
              <a:t>2019-08-30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9BD0E-A394-4C1A-B224-A2D497138269}" type="datetime1">
              <a:rPr lang="ko-KR" altLang="en-US" smtClean="0"/>
              <a:t>2019-08-30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52FBC-611D-4807-9315-3632B74AF1C8}" type="datetime1">
              <a:rPr lang="ko-KR" altLang="en-US" smtClean="0"/>
              <a:t>2019-08-30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2CFAF-07F8-4241-BE6D-D47813532BDA}" type="datetime1">
              <a:rPr lang="ko-KR" altLang="en-US" smtClean="0"/>
              <a:t>2019-08-30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66741-BF1C-4DFB-A229-405F75F496FC}" type="datetime1">
              <a:rPr lang="ko-KR" altLang="en-US" smtClean="0"/>
              <a:t>2019-08-30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9CE39-B290-47B2-85B7-9DDC25721584}" type="datetime1">
              <a:rPr lang="ko-KR" altLang="en-US" smtClean="0"/>
              <a:t>2019-08-30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B8F8D-13C1-439B-ABEF-A68EFEB24620}" type="datetime1">
              <a:rPr lang="ko-KR" altLang="en-US" smtClean="0"/>
              <a:t>2019-08-30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B3BEB-8958-4A1A-B896-11474E8DD124}" type="datetime1">
              <a:rPr lang="ko-KR" altLang="en-US" smtClean="0"/>
              <a:t>2019-08-30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FB2D0-33EE-4057-8D1D-88ED7ED5E562}" type="datetime1">
              <a:rPr lang="ko-KR" altLang="en-US" smtClean="0"/>
              <a:t>2019-08-30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F7D4E9A-D87C-4767-AC40-5B23C324B65D}" type="datetime1">
              <a:rPr lang="ko-KR" altLang="en-US" smtClean="0"/>
              <a:t>2019-08-30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16211"/>
            <a:ext cx="9144000" cy="6974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-107950" y="3251200"/>
            <a:ext cx="9144000" cy="694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2019. 9. 2. </a:t>
            </a: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9. 30.)</a:t>
            </a:r>
            <a:endParaRPr lang="en-US" altLang="ko-KR" sz="30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2190750"/>
            <a:ext cx="9144000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1C1C1C"/>
                </a:solidFill>
                <a:latin typeface="HY헤드라인M" pitchFamily="18" charset="-127"/>
                <a:ea typeface="HY헤드라인M" pitchFamily="18" charset="-127"/>
              </a:rPr>
              <a:t>  월간업무 추진계획</a:t>
            </a:r>
            <a:endParaRPr lang="ko-KR" altLang="en-US" sz="6500" b="1" dirty="0">
              <a:solidFill>
                <a:srgbClr val="1C1C1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788325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496045"/>
              </p:ext>
            </p:extLst>
          </p:nvPr>
        </p:nvGraphicFramePr>
        <p:xfrm>
          <a:off x="6252082" y="0"/>
          <a:ext cx="2866177" cy="62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6177"/>
              </a:tblGrid>
              <a:tr h="6237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기획감사관</a:t>
                      </a:r>
                      <a:endParaRPr lang="ko-KR" altLang="en-US" sz="3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04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698" y="620688"/>
            <a:ext cx="9144695" cy="11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14-1.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고령자복지주택사업 업무협약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10:30 / LH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서울지역본부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부군수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696" y="2348880"/>
            <a:ext cx="9144695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14-2. 2020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주요사업 계획 보고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26.(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9.27.(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부서장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각 팀장 배석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8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회의주재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293096"/>
            <a:ext cx="9163026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14-3.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추석명절 등 취약시기 공직기강 점검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9.11.(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 산하 전 부서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기획감사관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업무 해태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지연 등 소극행정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품위훼손 행위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근무기강 해이 등</a:t>
            </a:r>
            <a:endParaRPr lang="en-US" altLang="ko-KR" sz="2400" b="1" spc="-10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3352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620688"/>
            <a:ext cx="9142897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14-4.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본예산 편성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예산편성 계획 시달교육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9. 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부서 예산담당자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e-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호조 교육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9. 10.(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예산요구서 제출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9. 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9. 30.(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10065" y="2852936"/>
            <a:ext cx="9163026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14-5. 2019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회추경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의결에 따른 예산배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9. 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9. 16.(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회추경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예산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관과소</a:t>
            </a:r>
            <a:r>
              <a:rPr lang="en-US" altLang="ko-KR" sz="2400" dirty="0"/>
              <a:t> 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읍면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배정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20" y="4509120"/>
            <a:ext cx="9140477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14-6.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국민권익위원회 출장여비 현지조사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19.(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상설감사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권익위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행동강령과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출장여비 신고 관련 조사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및 집행 서류 점검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9416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23" y="548680"/>
            <a:ext cx="9140477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14-7.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본청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재무과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자체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종합감사 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16.(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9. 20.(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상설감사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기획감사관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이후 현재까지 추진한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업무 전반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523" y="2276872"/>
            <a:ext cx="9152426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14-8.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본청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자체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종합감사 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30.(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10. 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상설감사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기획감사관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이후 현재까지 추진한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업무 전반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221088"/>
            <a:ext cx="9144000" cy="1724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14-9.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274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임시회 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. 4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. (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~ 9. 10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) (7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의회 본회의장 및 위원회 회의실</a:t>
            </a:r>
            <a:endParaRPr lang="en-US" altLang="ko-KR" sz="2400" b="1" spc="-1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회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추가경정예산안 및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등 일반안건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22284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3737" y="404664"/>
            <a:ext cx="9144000" cy="1582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14-10.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9. 19. 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10:00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위원회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조례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제∙ 개정 사항 및 주요 현안사업 설명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            </a:t>
            </a: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-3737" y="2019312"/>
            <a:ext cx="914400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14-11.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충청북도 이동 무료법률상담실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27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13:00~17:00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영동읍사무소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 담 관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도 무료법률상담관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상담내용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생활법률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형사사건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법령해석 등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581128"/>
            <a:ext cx="914400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14-12.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찾아가는 인구교육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17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11:00~11:50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영동소방서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100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여명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저출산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고령사회 인구구조 변화에 따른 올바른 이해</a:t>
            </a:r>
            <a:endParaRPr lang="ko-KR" altLang="en-US" sz="2400" b="1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3651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9388" y="3644900"/>
            <a:ext cx="8783637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794" y="620688"/>
            <a:ext cx="914400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14-13.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가구주택기초조사 충청권역 설명회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2. ~ 9. 3./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천안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대명리조트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인구정책팀장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2019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가구주택기초조사 추진개요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종합시행계획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492896"/>
            <a:ext cx="9144000" cy="1584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14-14.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인구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만 회복 부군수님 기관 방문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6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㈜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에넥스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부군수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전입시책 홍보 및 전입대상자 발굴 전입 협조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11112" y="4509120"/>
            <a:ext cx="9144000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▣ 이달의 중점 홍보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사항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충청북도 이동 무료법률 상담실 운영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지역신문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소식지 </a:t>
            </a:r>
            <a:endParaRPr lang="ko-KR" altLang="en-US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lnSpc>
                <a:spcPct val="20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>
                <a:solidFill>
                  <a:schemeClr val="bg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>
                <a:solidFill>
                  <a:schemeClr val="bg2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solidFill>
                <a:schemeClr val="bg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solidFill>
                <a:schemeClr val="bg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>
                <a:solidFill>
                  <a:schemeClr val="bg2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ko-KR" altLang="en-US" sz="2400" b="1" dirty="0">
                <a:solidFill>
                  <a:schemeClr val="bg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solidFill>
                <a:schemeClr val="bg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0675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83110</TotalTime>
  <Words>510</Words>
  <Application>Microsoft Office PowerPoint</Application>
  <PresentationFormat>화면 슬라이드 쇼(4:3)</PresentationFormat>
  <Paragraphs>77</Paragraphs>
  <Slides>7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6_Office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13604</cp:revision>
  <cp:lastPrinted>2019-08-30T04:44:07Z</cp:lastPrinted>
  <dcterms:modified xsi:type="dcterms:W3CDTF">2019-08-30T05:16:58Z</dcterms:modified>
</cp:coreProperties>
</file>