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5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9900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2243" y="116632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심의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27.(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7. 31.(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예산작업실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세출요구 및 하반기 재정집행계획 심의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20817" y="1700808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공직자윤리위원회 개최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이영환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정기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수시 재산등록사항 심사 의결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2" y="5085184"/>
            <a:ext cx="914403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한수원 교차지원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특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산품 경로당 배부</a:t>
            </a:r>
            <a:endParaRPr lang="ko-KR" altLang="en-US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90600" lvl="1" indent="-533400" algn="dist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7.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옥수수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사과즙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33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상당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 </a:t>
            </a:r>
          </a:p>
          <a:p>
            <a:pPr marL="990600" lvl="1" indent="-533400" algn="dist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양수발전소 건설 예정지역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상촌면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경로당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62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" y="3429000"/>
            <a:ext cx="914403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4-3. </a:t>
            </a:r>
            <a:r>
              <a:rPr lang="ko-KR" altLang="en-US" sz="2800" b="1" spc="-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금강 </a:t>
            </a:r>
            <a:r>
              <a:rPr lang="ko-KR" altLang="en-US" sz="2800" b="1" spc="-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송호지구</a:t>
            </a:r>
            <a:r>
              <a:rPr lang="ko-KR" altLang="en-US" sz="2800" b="1" spc="-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spc="-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묘목식재</a:t>
            </a:r>
            <a:r>
              <a:rPr lang="ko-KR" altLang="en-US" sz="2800" b="1" spc="-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관련 국토관리청 현장 방문</a:t>
            </a:r>
            <a:endParaRPr lang="ko-KR" altLang="en-US" sz="2800" spc="-50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90600" lvl="1" indent="-533400" algn="dist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7.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하천계획과장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2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국회의원실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보좌관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2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990600" lvl="1" indent="-533400" algn="dist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고수부지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이팝나무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식재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관련 업무 협의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792577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99259</TotalTime>
  <Words>137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15817</cp:revision>
  <cp:lastPrinted>2020-06-18T08:11:12Z</cp:lastPrinted>
  <dcterms:modified xsi:type="dcterms:W3CDTF">2020-07-24T05:51:33Z</dcterms:modified>
</cp:coreProperties>
</file>