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7345" r:id="rId2"/>
    <p:sldId id="9142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249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orient="horz" pos="2296" userDrawn="1">
          <p15:clr>
            <a:srgbClr val="A4A3A4"/>
          </p15:clr>
        </p15:guide>
        <p15:guide id="5" orient="horz" pos="32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B4EA2"/>
    <a:srgbClr val="F68820"/>
    <a:srgbClr val="20B14A"/>
    <a:srgbClr val="333399"/>
    <a:srgbClr val="00B036"/>
    <a:srgbClr val="0000FF"/>
    <a:srgbClr val="009900"/>
    <a:srgbClr val="05AB0D"/>
    <a:srgbClr val="F59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85" autoAdjust="0"/>
    <p:restoredTop sz="95373" autoAdjust="0"/>
  </p:normalViewPr>
  <p:slideViewPr>
    <p:cSldViewPr>
      <p:cViewPr varScale="1">
        <p:scale>
          <a:sx n="65" d="100"/>
          <a:sy n="65" d="100"/>
        </p:scale>
        <p:origin x="1320" y="78"/>
      </p:cViewPr>
      <p:guideLst>
        <p:guide orient="horz" pos="436"/>
        <p:guide pos="249"/>
        <p:guide orient="horz" pos="1389"/>
        <p:guide orient="horz" pos="2296"/>
        <p:guide orient="horz" pos="32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6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868A-54BA-4ECA-B3DC-007C6015A8FA}" type="datetime1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4158-E288-4B8E-B832-B1BB3BA2F89F}" type="datetime1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EAE7-49B9-4339-84CD-8E4D5FE02B44}" type="datetime1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C3FA-DC51-4903-848D-009512CB7E3B}" type="datetime1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1915-FE72-48D5-AC44-728613041AC6}" type="datetime1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7786-F9ED-4BA4-9132-50F6D172AB8F}" type="datetime1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429D-9B3E-46A8-B575-9596B3234EA4}" type="datetime1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9B3E1-409D-4A2C-99E5-FAE7AF8149DE}" type="datetime1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30F3-1A77-4B2C-BC48-AA98B4DB610A}" type="datetime1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4D91F-DC10-4202-B865-1E90480AECD1}" type="datetime1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DD1B-0248-4E46-9F4C-117CDC83198B}" type="datetime1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68B16EB-32A7-49F7-944C-E54DB9B1C3AE}" type="datetime1">
              <a:rPr lang="ko-KR" altLang="en-US" smtClean="0"/>
              <a:t>2024-01-26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945687" y="2420888"/>
            <a:ext cx="72008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주간업무 추진계획</a:t>
            </a:r>
            <a:endParaRPr lang="ko-KR" altLang="en-US" sz="6500" b="1" dirty="0"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45687" y="3583681"/>
            <a:ext cx="7344816" cy="86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4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( 2024. 1. 29. ~ 2. 4.)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48225"/>
            <a:ext cx="2232248" cy="156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00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-180528" y="548680"/>
            <a:ext cx="9324528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1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찾아가는 재산신고 설명회</a:t>
            </a:r>
          </a:p>
          <a:p>
            <a:pPr lvl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1. 30.(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14:00 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충북도청 대회의실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3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2024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년 정기재산변동신고 작성방법 및 질의응답</a:t>
            </a:r>
            <a:endParaRPr lang="en-US" altLang="ko-KR" sz="20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180528" y="2132707"/>
            <a:ext cx="9324528" cy="1296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2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영동군 군민고충처리위원회 </a:t>
            </a:r>
            <a:r>
              <a:rPr lang="ko-KR" altLang="en-US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신규위원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위촉 및 회의</a:t>
            </a:r>
          </a:p>
          <a:p>
            <a:pPr lvl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1. 31.(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17:00 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상황실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8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None/>
            </a:pP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A1D5BC5B-3F9B-4959-B916-443D9759B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0528" y="3356993"/>
            <a:ext cx="932452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3. 2024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정부합동감사 사전 준비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1. 18.(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2. 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부처별 요구자료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도 감사관 제출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년도 정부합동감사 실시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(2.15.~3.27. / 27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A1D5BC5B-3F9B-4959-B916-443D9759B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0528" y="4906587"/>
            <a:ext cx="9324528" cy="147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 명절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취약시기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공직 감찰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1. 29.(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2. 12.(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전부서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개반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설 명절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취약시기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공직기강 확립 감찰 시행</a:t>
            </a:r>
            <a:endParaRPr lang="en-US" altLang="ko-KR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80205426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1742859</TotalTime>
  <Words>148</Words>
  <Application>Microsoft Office PowerPoint</Application>
  <PresentationFormat>화면 슬라이드 쇼(4:3)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0" baseType="lpstr">
      <vt:lpstr>HY헤드라인M</vt:lpstr>
      <vt:lpstr>굴림</vt:lpstr>
      <vt:lpstr>맑은 고딕</vt:lpstr>
      <vt:lpstr>Arial</vt:lpstr>
      <vt:lpstr>Calibri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26481</cp:revision>
  <cp:lastPrinted>2024-01-26T01:19:10Z</cp:lastPrinted>
  <dcterms:modified xsi:type="dcterms:W3CDTF">2024-01-26T04:38:34Z</dcterms:modified>
</cp:coreProperties>
</file>