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1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1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0" y="108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2024-04-17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2024-04-17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4. 15. ~ 4. 21.)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9" name="Rectangle 3">
            <a:extLst>
              <a:ext uri="{FF2B5EF4-FFF2-40B4-BE49-F238E27FC236}">
                <a16:creationId xmlns:a16="http://schemas.microsoft.com/office/drawing/2014/main" id="{D37CFA7E-8A48-4191-B4B8-C31965AC1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92350"/>
            <a:ext cx="9396536" cy="100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321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 영동군의회 임시회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16.(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23.(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본회의장 및 위원회 회의실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2024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년도 제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 추가경정 예산안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61836C7A-0D6B-48F9-BFFD-BDAEBCB6D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405982"/>
            <a:ext cx="925252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3. 2024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상반기 도민감사관 영상회의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영상회의실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도민감사관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2024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도민감사관 운영계획 등 논의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D3D3C2F4-40AB-47F0-925F-698CB273A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692150"/>
            <a:ext cx="9396536" cy="100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MTN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머니투데이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방송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“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더 리더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”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군수님 인터뷰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15.(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15:45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서울시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머니투데이방송국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2025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세계국악엑스포 등 군정 현황 인터뷰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233016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1752658</TotalTime>
  <Words>115</Words>
  <Application>Microsoft Office PowerPoint</Application>
  <PresentationFormat>화면 슬라이드 쇼(4:3)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26899</cp:revision>
  <cp:lastPrinted>2024-04-11T07:29:11Z</cp:lastPrinted>
  <dcterms:modified xsi:type="dcterms:W3CDTF">2024-04-17T00:06:24Z</dcterms:modified>
</cp:coreProperties>
</file>