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587741" r:id="rId1"/>
  </p:sldMasterIdLst>
  <p:notesMasterIdLst>
    <p:notesMasterId r:id="rId7"/>
  </p:notesMasterIdLst>
  <p:handoutMasterIdLst>
    <p:handoutMasterId r:id="rId8"/>
  </p:handoutMasterIdLst>
  <p:sldIdLst>
    <p:sldId id="6595" r:id="rId2"/>
    <p:sldId id="8119" r:id="rId3"/>
    <p:sldId id="8080" r:id="rId4"/>
    <p:sldId id="8118" r:id="rId5"/>
    <p:sldId id="8093" r:id="rId6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9900"/>
    <a:srgbClr val="3A3AB9"/>
    <a:srgbClr val="0000CC"/>
    <a:srgbClr val="05AB0D"/>
    <a:srgbClr val="FFFF00"/>
    <a:srgbClr val="3399FF"/>
    <a:srgbClr val="00B036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23" autoAdjust="0"/>
    <p:restoredTop sz="95576" autoAdjust="0"/>
  </p:normalViewPr>
  <p:slideViewPr>
    <p:cSldViewPr>
      <p:cViewPr varScale="1">
        <p:scale>
          <a:sx n="84" d="100"/>
          <a:sy n="84" d="100"/>
        </p:scale>
        <p:origin x="600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6007067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2950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82" y="4721237"/>
            <a:ext cx="4993851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7510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20" y="4721237"/>
            <a:ext cx="5438775" cy="4471987"/>
          </a:xfrm>
          <a:noFill/>
          <a:ln/>
        </p:spPr>
        <p:txBody>
          <a:bodyPr lIns="90841" tIns="45408" rIns="90841" bIns="4540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61592-369F-4C70-87D7-6CAB5C3F126C}" type="datetime1">
              <a:rPr lang="ko-KR" altLang="en-US" smtClean="0"/>
              <a:t>2021-05-28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BCC11-DB59-42E1-9BE5-BBF8D5A123A7}" type="datetime1">
              <a:rPr lang="ko-KR" altLang="en-US" smtClean="0"/>
              <a:t>2021-05-28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AAF2C-47F4-4073-880A-03F549FEE1DE}" type="datetime1">
              <a:rPr lang="ko-KR" altLang="en-US" smtClean="0"/>
              <a:t>2021-05-28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9BD0E-A394-4C1A-B224-A2D497138269}" type="datetime1">
              <a:rPr lang="ko-KR" altLang="en-US" smtClean="0"/>
              <a:t>2021-05-28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52FBC-611D-4807-9315-3632B74AF1C8}" type="datetime1">
              <a:rPr lang="ko-KR" altLang="en-US" smtClean="0"/>
              <a:t>2021-05-28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2CFAF-07F8-4241-BE6D-D47813532BDA}" type="datetime1">
              <a:rPr lang="ko-KR" altLang="en-US" smtClean="0"/>
              <a:t>2021-05-28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66741-BF1C-4DFB-A229-405F75F496FC}" type="datetime1">
              <a:rPr lang="ko-KR" altLang="en-US" smtClean="0"/>
              <a:t>2021-05-28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9CE39-B290-47B2-85B7-9DDC25721584}" type="datetime1">
              <a:rPr lang="ko-KR" altLang="en-US" smtClean="0"/>
              <a:t>2021-05-28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B8F8D-13C1-439B-ABEF-A68EFEB24620}" type="datetime1">
              <a:rPr lang="ko-KR" altLang="en-US" smtClean="0"/>
              <a:t>2021-05-28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B3BEB-8958-4A1A-B896-11474E8DD124}" type="datetime1">
              <a:rPr lang="ko-KR" altLang="en-US" smtClean="0"/>
              <a:t>2021-05-28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FB2D0-33EE-4057-8D1D-88ED7ED5E562}" type="datetime1">
              <a:rPr lang="ko-KR" altLang="en-US" smtClean="0"/>
              <a:t>2021-05-28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F7D4E9A-D87C-4767-AC40-5B23C324B65D}" type="datetime1">
              <a:rPr lang="ko-KR" altLang="en-US" smtClean="0"/>
              <a:t>2021-05-28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16211"/>
            <a:ext cx="9144000" cy="6974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432048" y="3251200"/>
            <a:ext cx="8711952" cy="694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2021. 6. 1. </a:t>
            </a: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6. 30.)</a:t>
            </a:r>
            <a:endParaRPr lang="en-US" altLang="ko-KR" sz="30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51520" y="2168488"/>
            <a:ext cx="9144000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600" tIns="46800" rIns="93600" bIns="46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1C1C1C"/>
                </a:solidFill>
                <a:latin typeface="HY헤드라인M" pitchFamily="18" charset="-127"/>
                <a:ea typeface="HY헤드라인M" pitchFamily="18" charset="-127"/>
              </a:rPr>
              <a:t>  월간업무 추진계획</a:t>
            </a:r>
            <a:endParaRPr lang="ko-KR" altLang="en-US" sz="6500" b="1" dirty="0">
              <a:solidFill>
                <a:srgbClr val="1C1C1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7883252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6017" y="764704"/>
            <a:ext cx="9144000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10-1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VR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활용 사업제안 설명회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사업관계자 및 관련부서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회의참석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4657746"/>
            <a:ext cx="9144000" cy="1579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10-3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(21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실적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spc="-15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시군종합평가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추진계획 보고회</a:t>
            </a:r>
            <a:endParaRPr lang="ko-KR" altLang="en-US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21.(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08:20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관단과소장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신규지표</a:t>
            </a:r>
            <a:r>
              <a:rPr lang="en-US" altLang="ko-KR" sz="2400" dirty="0" smtClean="0"/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전년도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미달성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정량지표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정성지표 추진계획 보고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2595792"/>
            <a:ext cx="9296400" cy="1579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10-2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spc="-150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백두대간권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발전종합계획</a:t>
            </a:r>
            <a:r>
              <a:rPr lang="en-US" altLang="ko-KR" sz="2800" b="1" spc="-150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변경</a:t>
            </a:r>
            <a:r>
              <a:rPr lang="en-US" altLang="ko-KR" sz="2800" b="1" spc="-150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r>
              <a:rPr lang="ko-KR" altLang="en-US" sz="2800" b="1" spc="-150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주민열람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및 공청회</a:t>
            </a:r>
            <a:endParaRPr lang="ko-KR" altLang="en-US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18.(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충북연구원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전략별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세부사업 담당부서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종합계획 변경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내용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청취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및 참석자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의견공유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등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8338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852936"/>
            <a:ext cx="8928671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10-5.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상반기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건설사업장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점검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6. 25.(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감사팀장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군민감사관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도급액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천만원 이상 건설공사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548680"/>
            <a:ext cx="8928671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10-4.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공직기강 확립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특별감찰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5. 12.(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~ 7. 26.(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[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소극행정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5.12. ~ 7. 2.] /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기획감사관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코로나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19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방역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복무지침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위반 행위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취약시기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소극행정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상급기관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행안부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충북도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감찰 병행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4725144"/>
            <a:ext cx="8928671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10-6.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건설교통과 자체 종합감사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28.(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7.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상설감사장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기획감사관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2018. 6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월부터 현재까지 추진한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업무전반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99709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463" y="360040"/>
            <a:ext cx="9144000" cy="6093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10-7.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293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정례회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6. 8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 ~ 6. 24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의회 본회의장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주요안건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행정사무감사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결산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승인안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예비비 지출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승인안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조례안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등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일반안건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1400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10-8.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의원간담회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6. 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조례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개정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및 주요 현안사업 설명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1400" b="1" dirty="0">
              <a:latin typeface="HY헤드라인M" pitchFamily="18" charset="-127"/>
              <a:ea typeface="HY헤드라인M" pitchFamily="18" charset="-127"/>
            </a:endParaRPr>
          </a:p>
          <a:p>
            <a:pPr marL="0" lvl="1" indent="-457200" eaLnBrk="1" latinLnBrk="1" hangingPunct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 10-9.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회 조례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규칙 심의회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23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08:20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군정자문단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설치 및 운영 조례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일부개정조례안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79308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-1588" y="1772468"/>
            <a:ext cx="9144001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10-10.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기준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경제총조사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실시</a:t>
            </a:r>
          </a:p>
          <a:p>
            <a:pPr marL="914400" lvl="1" indent="-457200" eaLnBrk="1" latinLnBrk="1" hangingPunct="1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: 6. 16. ~ 7. 30. (</a:t>
            </a:r>
            <a:r>
              <a:rPr lang="ko-KR" altLang="en-US" sz="24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인터넷조사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: 6. 14. ~ 7. 9.)</a:t>
            </a:r>
          </a:p>
          <a:p>
            <a:pPr marL="914400" lvl="1" indent="-457200" eaLnBrk="1" latinLnBrk="1" hangingPunct="1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조사대상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2020</a:t>
            </a:r>
            <a:r>
              <a:rPr lang="ko-KR" altLang="en-US" sz="2400" b="1" spc="-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년 말 기준</a:t>
            </a:r>
            <a:r>
              <a:rPr lang="en-US" altLang="ko-KR" sz="2400" b="1" spc="-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spc="-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종사자 </a:t>
            </a:r>
            <a:r>
              <a:rPr lang="en-US" altLang="ko-KR" sz="2400" b="1" spc="-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1</a:t>
            </a:r>
            <a:r>
              <a:rPr lang="ko-KR" altLang="en-US" sz="2400" b="1" spc="-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인 이상 관내 모든 사업체</a:t>
            </a:r>
            <a:endParaRPr lang="en-US" altLang="ko-KR" sz="2400" b="1" spc="-1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eaLnBrk="1" latinLnBrk="1" hangingPunct="1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조사항목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사업체명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종사자 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연간매출액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창설연월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64353648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88726</TotalTime>
  <Words>387</Words>
  <Application>Microsoft Office PowerPoint</Application>
  <PresentationFormat>화면 슬라이드 쇼(4:3)</PresentationFormat>
  <Paragraphs>44</Paragraphs>
  <Slides>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5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14632</cp:revision>
  <cp:lastPrinted>2021-01-28T07:28:43Z</cp:lastPrinted>
  <dcterms:modified xsi:type="dcterms:W3CDTF">2021-05-28T05:41:17Z</dcterms:modified>
</cp:coreProperties>
</file>