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8119" r:id="rId3"/>
    <p:sldId id="8080" r:id="rId4"/>
    <p:sldId id="8118" r:id="rId5"/>
    <p:sldId id="809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5576" autoAdjust="0"/>
  </p:normalViewPr>
  <p:slideViewPr>
    <p:cSldViewPr>
      <p:cViewPr varScale="1">
        <p:scale>
          <a:sx n="84" d="100"/>
          <a:sy n="84" d="100"/>
        </p:scale>
        <p:origin x="60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2021-05-28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2021. 6. 1.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017" y="764704"/>
            <a:ext cx="914400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VR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활용 사업제안 설명회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사업관계자 및 관련부서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7746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 보고회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관단과소장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신규지표</a:t>
            </a:r>
            <a:r>
              <a:rPr lang="en-US" altLang="ko-KR" sz="2400" dirty="0" smtClean="0"/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전년도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미달성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정량지표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정성지표 추진계획 보고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595792"/>
            <a:ext cx="92964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백두대간권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발전종합계획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변경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주민열람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공청회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전략별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세부사업 담당부서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종합계획 변경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청취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참석자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의견공유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33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852936"/>
            <a:ext cx="892867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건설사업장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군민감사관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천만원 이상 건설공사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48680"/>
            <a:ext cx="892867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공직기강 확립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특별감찰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7. 26.(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[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5.12. ~ 7. 2.]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복무지침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위반 행위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취약시기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상급기관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감찰 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25144"/>
            <a:ext cx="892867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건설교통과 자체 종합감사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970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360040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~ 6.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행정사무감사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결산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승인안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예비비 지출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승인안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0" lvl="1" indent="-457200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10-9.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규칙 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군정자문단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설치 및 운영 조례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930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588" y="1772468"/>
            <a:ext cx="9144001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10-10.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경제총조사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6. 16. ~ 7. 30. (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인터넷조사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6. 14. ~ 7. 9.)</a:t>
            </a:r>
          </a:p>
          <a:p>
            <a:pPr marL="914400" lvl="1" indent="-457200" eaLnBrk="1" latin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말 기준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종사자 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 이상 관내 모든 사업체</a:t>
            </a:r>
            <a:endParaRPr lang="en-US" altLang="ko-KR" sz="2400" b="1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종사자 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창설연월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435364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88726</TotalTime>
  <Words>387</Words>
  <Application>Microsoft Office PowerPoint</Application>
  <PresentationFormat>화면 슬라이드 쇼(4:3)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14632</cp:revision>
  <cp:lastPrinted>2021-01-28T07:28:43Z</cp:lastPrinted>
  <dcterms:modified xsi:type="dcterms:W3CDTF">2021-05-28T05:41:17Z</dcterms:modified>
</cp:coreProperties>
</file>