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929" r:id="rId3"/>
    <p:sldId id="695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93" autoAdjust="0"/>
    <p:restoredTop sz="93481" autoAdjust="0"/>
  </p:normalViewPr>
  <p:slideViewPr>
    <p:cSldViewPr>
      <p:cViewPr varScale="1">
        <p:scale>
          <a:sx n="107" d="100"/>
          <a:sy n="107" d="100"/>
        </p:scale>
        <p:origin x="217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2021-09-10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2021-09-10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2021-09-10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" y="2636912"/>
            <a:ext cx="8893175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시책 발굴 보고회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463" y="76470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규제개선 과제 발굴 보고회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규제개선 과제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발표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463" y="4221088"/>
            <a:ext cx="909629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조례심사특별위원회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행정사무조사특별위원회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본회의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 의결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616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4725144"/>
            <a:ext cx="914400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200" b="1" spc="-360" dirty="0" smtClean="0">
                <a:latin typeface="HY헤드라인M" pitchFamily="18" charset="-127"/>
                <a:ea typeface="HY헤드라인M" pitchFamily="18" charset="-127"/>
              </a:rPr>
              <a:t>「</a:t>
            </a:r>
            <a:r>
              <a:rPr lang="ko-KR" altLang="en-US" sz="2200" b="1" spc="-360" dirty="0">
                <a:latin typeface="HY헤드라인M" pitchFamily="18" charset="-127"/>
                <a:ea typeface="HY헤드라인M" pitchFamily="18" charset="-127"/>
              </a:rPr>
              <a:t>영동군 공직자윤리위원회 구성과 운영에 관한 </a:t>
            </a:r>
            <a:r>
              <a:rPr lang="ko-KR" altLang="en-US" sz="2200" b="1" spc="-360" dirty="0" err="1">
                <a:latin typeface="HY헤드라인M" pitchFamily="18" charset="-127"/>
                <a:ea typeface="HY헤드라인M" pitchFamily="18" charset="-127"/>
              </a:rPr>
              <a:t>조례」일부개정</a:t>
            </a:r>
            <a:r>
              <a:rPr lang="ko-KR" altLang="en-US" sz="2200" b="1" spc="-36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200" b="1" spc="-360" dirty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200" b="1" spc="-36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200" b="1" spc="-36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629150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36763"/>
            <a:ext cx="8640639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6-5.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도민감사관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영상회의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도민감사관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한천심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도민감사관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구성 및 역할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 운영 일정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" y="1138362"/>
            <a:ext cx="9251505" cy="106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영동군 적극행정 우수공무원 시상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10:40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수상자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409338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1689196</TotalTime>
  <Words>196</Words>
  <Application>Microsoft Office PowerPoint</Application>
  <PresentationFormat>화면 슬라이드 쇼(4:3)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19342</cp:revision>
  <cp:lastPrinted>2021-09-09T08:51:38Z</cp:lastPrinted>
  <dcterms:modified xsi:type="dcterms:W3CDTF">2021-09-10T01:30:49Z</dcterms:modified>
</cp:coreProperties>
</file>