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3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9900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5" autoAdjust="0"/>
    <p:restoredTop sz="93481" autoAdjust="0"/>
  </p:normalViewPr>
  <p:slideViewPr>
    <p:cSldViewPr>
      <p:cViewPr varScale="1">
        <p:scale>
          <a:sx n="107" d="100"/>
          <a:sy n="107" d="100"/>
        </p:scale>
        <p:origin x="2130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2021-07-22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2021-07-22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2021-07-22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2021-07-22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2021-07-22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3933056"/>
            <a:ext cx="914400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주요현안 팀장회의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7. 30.(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부서별 팀장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명씩 참석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2204864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2-1.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자료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e-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호조 입력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7. 26.(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7. 28.(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(3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전 부서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57246285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1688300</TotalTime>
  <Words>55</Words>
  <Application>Microsoft Office PowerPoint</Application>
  <PresentationFormat>화면 슬라이드 쇼(4:3)</PresentationFormat>
  <Paragraphs>6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18856</cp:revision>
  <cp:lastPrinted>2021-05-21T02:22:43Z</cp:lastPrinted>
  <dcterms:modified xsi:type="dcterms:W3CDTF">2021-07-22T02:29:30Z</dcterms:modified>
</cp:coreProperties>
</file>