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7980" r:id="rId3"/>
    <p:sldId id="7978" r:id="rId4"/>
    <p:sldId id="7979" r:id="rId5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98276" autoAdjust="0"/>
  </p:normalViewPr>
  <p:slideViewPr>
    <p:cSldViewPr>
      <p:cViewPr varScale="1">
        <p:scale>
          <a:sx n="114" d="100"/>
          <a:sy n="114" d="100"/>
        </p:scale>
        <p:origin x="-1614" y="-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2020-05-01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2020-05-01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2020. 5. 1.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5. 31.)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476246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944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신속집행 집중 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목표액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2,728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 소비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투자 부문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1,019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실적 부진부서 집중 점검 및 보고회 개최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3715196"/>
            <a:ext cx="9144695" cy="1441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 종합감사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농정과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5.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230887"/>
            <a:ext cx="9144000" cy="1510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 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 6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11:00 / 2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5. 28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10:00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ko-KR" altLang="en-US" sz="2400" b="1" dirty="0" smtClean="0">
                <a:latin typeface="맑은 고딕"/>
                <a:ea typeface="맑은 고딕"/>
              </a:rPr>
              <a:t>〮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개정사항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현안사업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16632"/>
            <a:ext cx="914403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algn="dist">
              <a:lnSpc>
                <a:spcPts val="0"/>
              </a:lnSpc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lvl="1" algn="dist">
              <a:lnSpc>
                <a:spcPts val="0"/>
              </a:lnSpc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lvl="1" algn="dist">
              <a:lnSpc>
                <a:spcPts val="0"/>
              </a:lnSpc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90600" lvl="1" indent="-533400" algn="dist">
              <a:lnSpc>
                <a:spcPts val="1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533400" indent="-533400">
              <a:lnSpc>
                <a:spcPct val="120000"/>
              </a:lnSpc>
              <a:tabLst>
                <a:tab pos="4953000" algn="l"/>
              </a:tabLst>
              <a:defRPr/>
            </a:pP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6-1. </a:t>
            </a:r>
            <a:r>
              <a:rPr lang="ko-KR" altLang="en-US" sz="2800" b="1" spc="-38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양수발전소 주변지역개발 기본계획 및 타당성조사 용역 추진</a:t>
            </a:r>
            <a:endParaRPr lang="en-US" altLang="ko-KR" sz="2800" b="1" spc="-38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~ 5. 8. 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우선협상대상자 협상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 algn="dist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~ 5. 15.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계약 체결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Wingdings" pitchFamily="2" charset="2"/>
            </a:endParaRPr>
          </a:p>
          <a:p>
            <a:pPr marL="914400" lvl="1" indent="-457200" algn="dist">
              <a:lnSpc>
                <a:spcPct val="12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~ 5. 29.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선금급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지급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계약금액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80%)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97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76672"/>
            <a:ext cx="9144000" cy="403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임시회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주민 긴급 생활안정 지원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5. 18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(8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    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추가경정예산안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행정사무조사 계획서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승인안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653136"/>
            <a:ext cx="9144000" cy="151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심의회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「영동군계획 조례」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77827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84733</TotalTime>
  <Words>278</Words>
  <Application>Microsoft Office PowerPoint</Application>
  <PresentationFormat>화면 슬라이드 쇼(4:3)</PresentationFormat>
  <Paragraphs>37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13808</cp:revision>
  <cp:lastPrinted>2019-12-27T08:23:12Z</cp:lastPrinted>
  <dcterms:modified xsi:type="dcterms:W3CDTF">2020-05-01T05:26:59Z</dcterms:modified>
</cp:coreProperties>
</file>