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8085" r:id="rId2"/>
    <p:sldId id="8087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3A3AB9"/>
    <a:srgbClr val="0000CC"/>
    <a:srgbClr val="05AB0D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3" autoAdjust="0"/>
    <p:restoredTop sz="95576" autoAdjust="0"/>
  </p:normalViewPr>
  <p:slideViewPr>
    <p:cSldViewPr>
      <p:cViewPr varScale="1">
        <p:scale>
          <a:sx n="95" d="100"/>
          <a:sy n="95" d="100"/>
        </p:scale>
        <p:origin x="672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124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2022-07-13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2022-07-13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2022-07-13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2022-07-13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2022-07-13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2022-07-13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2022-07-13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2022-07-13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2022-07-13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2022-07-13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2022-07-13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2022-07-13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19994" y="3346513"/>
            <a:ext cx="5328592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</a:t>
            </a:r>
            <a:r>
              <a:rPr lang="en-US" altLang="ko-KR" sz="3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7.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24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97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588" y="324408"/>
            <a:ext cx="9145588" cy="161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 추진상황 보고회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18.(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소장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정량지표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정성지표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우수사례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요약서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추진상황 보고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4750" y="1965906"/>
            <a:ext cx="9144000" cy="1498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 indent="-457200" eaLnBrk="1" latin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303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임시회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~ 7.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상반기 주요업무 추진실적 보고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안건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4750" y="3735788"/>
            <a:ext cx="914400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자체평가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지표선정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컨설팅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7. 21.(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7. 22.(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21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개 부서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용역사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책임연구원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한진환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교수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9986" y="4990927"/>
            <a:ext cx="913923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 indent="-457200" eaLnBrk="1" latin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 기본구상 연구용역 시군 순회 설명회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소회의실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균형정책팀장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연구용역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협조 및 건의사항 등 논의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2186053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90279</TotalTime>
  <Words>144</Words>
  <Application>Microsoft Office PowerPoint</Application>
  <PresentationFormat>화면 슬라이드 쇼(4:3)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14828</cp:revision>
  <cp:lastPrinted>2022-07-13T07:52:51Z</cp:lastPrinted>
  <dcterms:modified xsi:type="dcterms:W3CDTF">2022-07-13T10:53:02Z</dcterms:modified>
</cp:coreProperties>
</file>