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8085" r:id="rId2"/>
    <p:sldId id="808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5576" autoAdjust="0"/>
  </p:normalViewPr>
  <p:slideViewPr>
    <p:cSldViewPr>
      <p:cViewPr varScale="1">
        <p:scale>
          <a:sx n="95" d="100"/>
          <a:sy n="95" d="100"/>
        </p:scale>
        <p:origin x="672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24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2022-07-13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7.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24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88" y="324408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추진상황 보고회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정량지표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정성지표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우수사례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요약서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추진상황 보고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4750" y="1965906"/>
            <a:ext cx="9144000" cy="149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indent="-457200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상반기 주요업무 추진실적 보고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안건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4750" y="3735788"/>
            <a:ext cx="9144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자체평가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지표선정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컨설팅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21.(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7. 22.(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21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 부서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용역사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책임연구원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한진환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교수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9986" y="4990927"/>
            <a:ext cx="913923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indent="-457200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 기본구상 연구용역 시군 순회 설명회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소회의실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균형정책팀장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연구용역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협조 및 건의사항 등 논의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218605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90279</TotalTime>
  <Words>144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14828</cp:revision>
  <cp:lastPrinted>2022-07-13T07:52:51Z</cp:lastPrinted>
  <dcterms:modified xsi:type="dcterms:W3CDTF">2022-07-13T10:53:02Z</dcterms:modified>
</cp:coreProperties>
</file>