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5" r:id="rId2"/>
    <p:sldId id="9105" r:id="rId3"/>
    <p:sldId id="911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5373" autoAdjust="0"/>
  </p:normalViewPr>
  <p:slideViewPr>
    <p:cSldViewPr>
      <p:cViewPr varScale="1">
        <p:scale>
          <a:sx n="65" d="100"/>
          <a:sy n="65" d="100"/>
        </p:scale>
        <p:origin x="1320" y="78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2024-03-15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3. 18. ~ 3. 24.)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0" name="Rectangle 3">
            <a:extLst>
              <a:ext uri="{FF2B5EF4-FFF2-40B4-BE49-F238E27FC236}">
                <a16:creationId xmlns:a16="http://schemas.microsoft.com/office/drawing/2014/main" id="{4AFB4E33-385A-4267-B9B0-18A272305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764704"/>
            <a:ext cx="9396536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1. 2025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정부예산확보 추진상황 보고회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18.(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08:30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US" altLang="ko-KR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※ </a:t>
            </a:r>
            <a:r>
              <a:rPr lang="ko-KR" altLang="en-US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하실 일 </a:t>
            </a:r>
            <a:r>
              <a:rPr lang="en-US" altLang="ko-KR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회의 주재 및 마무리 말씀</a:t>
            </a:r>
            <a:endParaRPr lang="en-US" altLang="ko-KR" sz="2000" dirty="0">
              <a:solidFill>
                <a:srgbClr val="00CC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9491945-A8DE-4837-B386-5C4577845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92896"/>
            <a:ext cx="9396536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 의원간담회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21.(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위원회 회의실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지속가능발전 기본전략 및 추진계획 수립용역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dirty="0">
              <a:solidFill>
                <a:srgbClr val="00CC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C0F62A1-36E2-4484-AA61-6B1465013EAE}"/>
              </a:ext>
            </a:extLst>
          </p:cNvPr>
          <p:cNvSpPr/>
          <p:nvPr/>
        </p:nvSpPr>
        <p:spPr>
          <a:xfrm>
            <a:off x="-108520" y="4365104"/>
            <a:ext cx="9324528" cy="154503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긴급지원에 관한 조례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일부개정조례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공포안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B22EAA2D-718C-479E-BB88-3183C3421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877267"/>
            <a:ext cx="906145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체육시설사업소 종합감사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21.(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29.(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기획감사과장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수감 이후 현재까지 추진한 사무 전반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F3597D7-4764-439A-B50E-E71A183D5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365104"/>
            <a:ext cx="9396536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분기 신속집행 시군 부단체장 영상회의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22.(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16:00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영상회의실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부군수님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 점검 및 부진사유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향후대책 논의 등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US" altLang="ko-KR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※ </a:t>
            </a:r>
            <a:r>
              <a:rPr lang="ko-KR" altLang="en-US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부군수님 하실 일 </a:t>
            </a:r>
            <a:r>
              <a:rPr lang="en-US" altLang="ko-KR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회의 참석</a:t>
            </a:r>
            <a:endParaRPr lang="en-US" altLang="ko-KR" sz="2000" dirty="0">
              <a:solidFill>
                <a:srgbClr val="00CC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None/>
            </a:pPr>
            <a:endParaRPr lang="en-US" altLang="ko-KR" dirty="0">
              <a:solidFill>
                <a:srgbClr val="00CC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811A2FB-21C2-4A50-A66C-04EBBD526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92896"/>
            <a:ext cx="932452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향기센터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보건지소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옆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명지성 변호사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가사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81457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1749248</TotalTime>
  <Words>224</Words>
  <Application>Microsoft Office PowerPoint</Application>
  <PresentationFormat>화면 슬라이드 쇼(4:3)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26747</cp:revision>
  <cp:lastPrinted>2024-03-14T07:34:19Z</cp:lastPrinted>
  <dcterms:modified xsi:type="dcterms:W3CDTF">2024-03-15T02:24:36Z</dcterms:modified>
</cp:coreProperties>
</file>