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7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93" autoAdjust="0"/>
    <p:restoredTop sz="93481" autoAdjust="0"/>
  </p:normalViewPr>
  <p:slideViewPr>
    <p:cSldViewPr>
      <p:cViewPr varScale="1">
        <p:scale>
          <a:sx n="107" d="100"/>
          <a:sy n="107" d="100"/>
        </p:scale>
        <p:origin x="217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2021-10-01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2021-10-01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「영동군 지방보조금 관리 조례」 전부개정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먹거리 사업을 위한 특강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각부서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주무팀장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우리군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먹거리 관광산업 발전 방향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endParaRPr lang="en-US" altLang="ko-KR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본예산 편성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e-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호조 입력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10.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~ 10.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조정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실무심의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10.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~ 10.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1746690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1689667</TotalTime>
  <Words>104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19505</cp:revision>
  <cp:lastPrinted>2021-09-30T10:47:02Z</cp:lastPrinted>
  <dcterms:modified xsi:type="dcterms:W3CDTF">2021-10-01T05:07:12Z</dcterms:modified>
</cp:coreProperties>
</file>