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51" r:id="rId2"/>
    <p:sldId id="697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893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7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2021-10-01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32656"/>
            <a:ext cx="9144000" cy="5805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「영동군 지방보조금 관리 조례」 전부개정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100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먹거리 사업을 위한 특강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각부서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주무팀장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우리군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먹거리 관광산업 발전 방향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</a:br>
            <a:endParaRPr lang="en-US" altLang="ko-KR" b="1" dirty="0" smtClean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30000"/>
              </a:lnSpc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편성</a:t>
            </a:r>
            <a:endParaRPr lang="en-US" altLang="ko-KR" sz="2800" b="1" dirty="0" smtClean="0">
              <a:latin typeface="HY헤드라인M" pitchFamily="18" charset="-127"/>
              <a:ea typeface="HY헤드라인M" pitchFamily="18" charset="-127"/>
              <a:cs typeface="굴림" pitchFamily="50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e-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호조 입력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10.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10.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예산안 조정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실무심의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: 10. 12.(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 ~ 10.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cs typeface="굴림" pitchFamily="50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1746690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1689667</TotalTime>
  <Words>104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19505</cp:revision>
  <cp:lastPrinted>2021-09-30T10:47:02Z</cp:lastPrinted>
  <dcterms:modified xsi:type="dcterms:W3CDTF">2021-10-01T05:07:12Z</dcterms:modified>
</cp:coreProperties>
</file>