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51" r:id="rId2"/>
    <p:sldId id="7003" r:id="rId3"/>
    <p:sldId id="7004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5AB0D"/>
    <a:srgbClr val="009900"/>
    <a:srgbClr val="0000CC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63" autoAdjust="0"/>
    <p:restoredTop sz="93953" autoAdjust="0"/>
  </p:normalViewPr>
  <p:slideViewPr>
    <p:cSldViewPr>
      <p:cViewPr varScale="1">
        <p:scale>
          <a:sx n="83" d="100"/>
          <a:sy n="83" d="100"/>
        </p:scale>
        <p:origin x="786" y="7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2021-05-28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2021-05-28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2021-05-28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581128"/>
            <a:ext cx="914400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5-3.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지방재정분석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편람설명회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참석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6. 4.(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온나라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PC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영상회의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재정분석 편람 및 재정분석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e-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호조 자료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입력방법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등 설명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6017" y="2708920"/>
            <a:ext cx="9144000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VR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활용 사업제안 설명회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사업관계자 및 관련부서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회의참석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017" y="836712"/>
            <a:ext cx="9296400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75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충청권 광역철도 영동 연장 관련 </a:t>
            </a:r>
            <a:r>
              <a:rPr lang="ko-KR" altLang="en-US" sz="2750" b="1" spc="-15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국토교통부</a:t>
            </a:r>
            <a:r>
              <a:rPr lang="ko-KR" altLang="en-US" sz="275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75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75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차관 면담</a:t>
            </a:r>
            <a:endParaRPr lang="ko-KR" altLang="en-US" sz="275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31.(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국토교통부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군수님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영동 연장 건의 및 </a:t>
            </a:r>
            <a:r>
              <a:rPr lang="ko-KR" altLang="en-US" sz="2000" b="1" dirty="0" err="1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서명부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전달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65897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-695" y="1844824"/>
            <a:ext cx="8893175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5-4.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시설사업소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자체 종합감사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31.(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6.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시설사업소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2018. 6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월부터 현재까지 추진한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업무전반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3816424"/>
            <a:ext cx="9161463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조례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개정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및 주요 현안사업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62353785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1686910</TotalTime>
  <Words>153</Words>
  <Application>Microsoft Office PowerPoint</Application>
  <PresentationFormat>화면 슬라이드 쇼(4:3)</PresentationFormat>
  <Paragraphs>18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18233</cp:revision>
  <cp:lastPrinted>2021-05-21T02:22:43Z</cp:lastPrinted>
  <dcterms:modified xsi:type="dcterms:W3CDTF">2021-05-28T05:41:07Z</dcterms:modified>
</cp:coreProperties>
</file>