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6595" r:id="rId2"/>
    <p:sldId id="7461" r:id="rId3"/>
    <p:sldId id="7665" r:id="rId4"/>
    <p:sldId id="7598" r:id="rId5"/>
    <p:sldId id="7654" r:id="rId6"/>
    <p:sldId id="7576" r:id="rId7"/>
    <p:sldId id="7587" r:id="rId8"/>
    <p:sldId id="7655" r:id="rId9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90" d="100"/>
          <a:sy n="90" d="100"/>
        </p:scale>
        <p:origin x="-384" y="-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1E36-DD4D-457E-BF6F-A73B188A06CD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D06D-BAEA-47FD-90EB-DF531D7B8141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5F70-77D9-4E6D-8609-3D9329BA6678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0C9A-A882-4453-9B45-0852BF22FCBB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91F64-4D88-4C2B-84F8-415452E3B156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B6F8-9FE2-4CE3-BB45-97C91F741998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40E1-1F6B-4077-A610-4130A42C4817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74BA3-3089-4B12-9954-19F30DDC1C4F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EC73-BFC2-427F-BED6-2C358A1E1127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5BF7-E827-47AC-BB4E-D9950DAAA144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42D5-1A17-49E9-A0CA-321174676939}" type="datetime1">
              <a:rPr lang="ko-KR" altLang="en-US" smtClean="0"/>
              <a:pPr>
                <a:defRPr/>
              </a:pPr>
              <a:t>2019-02-28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BF4E86A-5340-4281-BB79-227238A0EC8A}" type="datetime1">
              <a:rPr lang="ko-KR" altLang="en-US" smtClean="0"/>
              <a:pPr>
                <a:defRPr/>
              </a:pPr>
              <a:t>2019-02-28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8450" y="-171450"/>
            <a:ext cx="944245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2019. 3. 4.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190750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565936"/>
              </p:ext>
            </p:extLst>
          </p:nvPr>
        </p:nvGraphicFramePr>
        <p:xfrm>
          <a:off x="5738271" y="0"/>
          <a:ext cx="3405729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729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기획감사담당관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9209" y="4216379"/>
            <a:ext cx="9144000" cy="182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16-3.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중장기발전계획수립 연구용역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중간보고회 개최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주무팀장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용역진행상황 설명 및 질의응답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2238" y="548680"/>
            <a:ext cx="9144000" cy="182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행복마을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사업 리더교육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진천 근로복지공단 인재개발원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개마을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덕진리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하신안리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두평리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9209" y="2386365"/>
            <a:ext cx="9144000" cy="182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고령자 복지주택 공모사업 관련 업무 협의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3. 7.(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250" b="1" dirty="0" err="1" smtClean="0">
                <a:latin typeface="HY헤드라인M" pitchFamily="18" charset="-127"/>
                <a:ea typeface="HY헤드라인M" pitchFamily="18" charset="-127"/>
              </a:rPr>
              <a:t>박덕흠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 국회의원 사무실 </a:t>
            </a: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25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5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5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공모사업관련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LH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공사와 업무협의 등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201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0793" y="404664"/>
            <a:ext cx="9144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16-4. 2018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자체평가 최종보고회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평가결과 최종 확정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 </a:t>
            </a:r>
            <a:r>
              <a:rPr lang="ko-KR" altLang="en-US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부군수님 하실 일 </a:t>
            </a:r>
            <a:r>
              <a:rPr lang="en-US" altLang="ko-KR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회의주재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2709714"/>
            <a:ext cx="9143999" cy="187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 확보를 위한 직원교육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기획재정부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이준성 서기관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정부예산 확보 전략적 대응방안 등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577204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배정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12(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13(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추경예산  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 및 읍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 배정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49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8363" y="548680"/>
            <a:ext cx="91354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기획감사담당관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8363" y="2420888"/>
            <a:ext cx="9143850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16-8.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군민감사관회의 개최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군수님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군민감사관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운영계획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활성화 방안 토의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93" y="4280006"/>
            <a:ext cx="9144001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곡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기획감사담당관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감사범위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2016. 2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57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4692" y="692696"/>
            <a:ext cx="914400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16-10.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인구늘리기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위한 기관단체 공동대응 협약 체결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공공기관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(5),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사회단체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(7)]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인구감소 문제 공유 및 해결을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범군민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인식개선 협력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" y="2449375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입력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기준 사업체조사 결과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내검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입력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" y="4221088"/>
            <a:ext cx="9144000" cy="1728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인구교육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직원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저출산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고령사회 인구구조 변화에 따른 올바른 이해</a:t>
            </a:r>
          </a:p>
        </p:txBody>
      </p:sp>
    </p:spTree>
    <p:extLst>
      <p:ext uri="{BB962C8B-B14F-4D97-AF65-F5344CB8AC3E}">
        <p14:creationId xmlns:p14="http://schemas.microsoft.com/office/powerpoint/2010/main" val="158951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219" y="620688"/>
            <a:ext cx="9144000" cy="164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전입창구 운영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셋째주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육군종합행정학교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유원대학교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교육생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입교에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따른 전입 홍보 및 접수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4219" y="2348880"/>
            <a:ext cx="9144000" cy="1730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~3.12.(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추가경정예산안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05561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동남부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의회</a:t>
            </a:r>
            <a:r>
              <a:rPr lang="ko-KR" altLang="en-US" sz="28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합동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15.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화합행사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</a:t>
            </a:r>
            <a:r>
              <a:rPr lang="ko-KR" altLang="en-US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하실 일 </a:t>
            </a:r>
            <a:r>
              <a:rPr lang="en-US" altLang="ko-KR" sz="2000" b="1" dirty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5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축사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035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6639" y="3429000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찾아가는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무료법률상담실 운영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지역신문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소식지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3535" y="548680"/>
            <a:ext cx="9144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14:00~17:00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김동재 공익법무관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</p:txBody>
      </p:sp>
    </p:spTree>
    <p:extLst>
      <p:ext uri="{BB962C8B-B14F-4D97-AF65-F5344CB8AC3E}">
        <p14:creationId xmlns:p14="http://schemas.microsoft.com/office/powerpoint/2010/main" val="33707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81149</TotalTime>
  <Words>553</Words>
  <Application>Microsoft Office PowerPoint</Application>
  <PresentationFormat>화면 슬라이드 쇼(4:3)</PresentationFormat>
  <Paragraphs>70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13290</cp:revision>
  <cp:lastPrinted>2019-02-27T23:31:31Z</cp:lastPrinted>
  <dcterms:modified xsi:type="dcterms:W3CDTF">2019-02-27T23:32:26Z</dcterms:modified>
</cp:coreProperties>
</file>