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10"/>
  </p:notesMasterIdLst>
  <p:handoutMasterIdLst>
    <p:handoutMasterId r:id="rId11"/>
  </p:handoutMasterIdLst>
  <p:sldIdLst>
    <p:sldId id="6595" r:id="rId2"/>
    <p:sldId id="7461" r:id="rId3"/>
    <p:sldId id="7665" r:id="rId4"/>
    <p:sldId id="7598" r:id="rId5"/>
    <p:sldId id="7654" r:id="rId6"/>
    <p:sldId id="7576" r:id="rId7"/>
    <p:sldId id="7587" r:id="rId8"/>
    <p:sldId id="7655" r:id="rId9"/>
  </p:sldIdLst>
  <p:sldSz cx="9144000" cy="6858000" type="screen4x3"/>
  <p:notesSz cx="6797675" cy="99266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5AB0D"/>
    <a:srgbClr val="0000CC"/>
    <a:srgbClr val="FFFF00"/>
    <a:srgbClr val="3399FF"/>
    <a:srgbClr val="00B036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115" autoAdjust="0"/>
    <p:restoredTop sz="98768" autoAdjust="0"/>
  </p:normalViewPr>
  <p:slideViewPr>
    <p:cSldViewPr>
      <p:cViewPr>
        <p:scale>
          <a:sx n="90" d="100"/>
          <a:sy n="90" d="100"/>
        </p:scale>
        <p:origin x="-384" y="-474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7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545" y="1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431972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545" y="9431972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06007067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545" y="1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1363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5413" y="4715204"/>
            <a:ext cx="4986863" cy="4466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431972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l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545" y="9431972"/>
            <a:ext cx="2946135" cy="494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696" tIns="45334" rIns="90696" bIns="45334" numCol="1" anchor="b" anchorCtr="0" compatLnSpc="1">
            <a:prstTxWarp prst="textNoShape">
              <a:avLst/>
            </a:prstTxWarp>
          </a:bodyPr>
          <a:lstStyle>
            <a:lvl1pPr algn="r" defTabSz="879563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75104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262" y="4715204"/>
            <a:ext cx="5431165" cy="4466273"/>
          </a:xfrm>
          <a:noFill/>
          <a:ln/>
        </p:spPr>
        <p:txBody>
          <a:bodyPr lIns="90723" tIns="45349" rIns="90723" bIns="45349"/>
          <a:lstStyle/>
          <a:p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ko-KR"/>
          </a:p>
        </p:txBody>
      </p:sp>
      <p:sp>
        <p:nvSpPr>
          <p:cNvPr id="2" name="슬라이드 번호 개체 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51E36-DD4D-457E-BF6F-A73B188A06CD}" type="datetime1">
              <a:rPr lang="ko-KR" altLang="en-US" smtClean="0"/>
              <a:pPr>
                <a:defRPr/>
              </a:pPr>
              <a:t>2019-02-28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93D06D-BAEA-47FD-90EB-DF531D7B8141}" type="datetime1">
              <a:rPr lang="ko-KR" altLang="en-US" smtClean="0"/>
              <a:pPr>
                <a:defRPr/>
              </a:pPr>
              <a:t>2019-02-28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B5F70-77D9-4E6D-8609-3D9329BA6678}" type="datetime1">
              <a:rPr lang="ko-KR" altLang="en-US" smtClean="0"/>
              <a:pPr>
                <a:defRPr/>
              </a:pPr>
              <a:t>2019-02-28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90C9A-A882-4453-9B45-0852BF22FCBB}" type="datetime1">
              <a:rPr lang="ko-KR" altLang="en-US" smtClean="0"/>
              <a:pPr>
                <a:defRPr/>
              </a:pPr>
              <a:t>2019-02-28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291F64-4D88-4C2B-84F8-415452E3B156}" type="datetime1">
              <a:rPr lang="ko-KR" altLang="en-US" smtClean="0"/>
              <a:pPr>
                <a:defRPr/>
              </a:pPr>
              <a:t>2019-02-28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60B6F8-9FE2-4CE3-BB45-97C91F741998}" type="datetime1">
              <a:rPr lang="ko-KR" altLang="en-US" smtClean="0"/>
              <a:pPr>
                <a:defRPr/>
              </a:pPr>
              <a:t>2019-02-28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F40E1-1F6B-4077-A610-4130A42C4817}" type="datetime1">
              <a:rPr lang="ko-KR" altLang="en-US" smtClean="0"/>
              <a:pPr>
                <a:defRPr/>
              </a:pPr>
              <a:t>2019-02-28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74BA3-3089-4B12-9954-19F30DDC1C4F}" type="datetime1">
              <a:rPr lang="ko-KR" altLang="en-US" smtClean="0"/>
              <a:pPr>
                <a:defRPr/>
              </a:pPr>
              <a:t>2019-02-28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14EC73-BFC2-427F-BED6-2C358A1E1127}" type="datetime1">
              <a:rPr lang="ko-KR" altLang="en-US" smtClean="0"/>
              <a:pPr>
                <a:defRPr/>
              </a:pPr>
              <a:t>2019-02-28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635BF7-E827-47AC-BB4E-D9950DAAA144}" type="datetime1">
              <a:rPr lang="ko-KR" altLang="en-US" smtClean="0"/>
              <a:pPr>
                <a:defRPr/>
              </a:pPr>
              <a:t>2019-02-28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B42D5-1A17-49E9-A0CA-321174676939}" type="datetime1">
              <a:rPr lang="ko-KR" altLang="en-US" smtClean="0"/>
              <a:pPr>
                <a:defRPr/>
              </a:pPr>
              <a:t>2019-02-28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DBF4E86A-5340-4281-BB79-227238A0EC8A}" type="datetime1">
              <a:rPr lang="ko-KR" altLang="en-US" smtClean="0"/>
              <a:pPr>
                <a:defRPr/>
              </a:pPr>
              <a:t>2019-02-28</a:t>
            </a:fld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r>
              <a:rPr lang="en-US" altLang="ko-KR" smtClean="0"/>
              <a:t>33</a:t>
            </a: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hf sldNum="0" hdr="0" ftr="0" dt="0"/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98450" y="-171450"/>
            <a:ext cx="944245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-107950" y="3251200"/>
            <a:ext cx="9144000" cy="6946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3600" tIns="46800" rIns="93600" bIns="46800">
            <a:spAutoFit/>
          </a:bodyPr>
          <a:lstStyle/>
          <a:p>
            <a:pPr algn="ctr">
              <a:lnSpc>
                <a:spcPct val="130000"/>
              </a:lnSpc>
              <a:spcBef>
                <a:spcPct val="50000"/>
              </a:spcBef>
            </a:pP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(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2019. 3. 4. </a:t>
            </a:r>
            <a:r>
              <a:rPr lang="en-US" altLang="ko-KR" sz="30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~ </a:t>
            </a:r>
            <a:r>
              <a:rPr lang="en-US" altLang="ko-KR" sz="30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3. 31.)</a:t>
            </a:r>
            <a:endParaRPr lang="en-US" altLang="ko-KR" sz="30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0" y="2190750"/>
            <a:ext cx="9144000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3600" tIns="46800" rIns="93600" bIns="4680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ko-KR" altLang="en-US" sz="6500" b="1" dirty="0">
                <a:solidFill>
                  <a:srgbClr val="1C1C1C"/>
                </a:solidFill>
                <a:latin typeface="HY헤드라인M" pitchFamily="18" charset="-127"/>
                <a:ea typeface="HY헤드라인M" pitchFamily="18" charset="-127"/>
              </a:rPr>
              <a:t>  월간업무 추진계획</a:t>
            </a:r>
            <a:endParaRPr lang="ko-KR" altLang="en-US" sz="6500" b="1" dirty="0">
              <a:solidFill>
                <a:srgbClr val="1C1C1C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78832522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aphicFrame>
        <p:nvGraphicFramePr>
          <p:cNvPr id="6" name="표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5565936"/>
              </p:ext>
            </p:extLst>
          </p:nvPr>
        </p:nvGraphicFramePr>
        <p:xfrm>
          <a:off x="5738271" y="0"/>
          <a:ext cx="3405729" cy="624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5729"/>
              </a:tblGrid>
              <a:tr h="623744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3500" dirty="0" smtClean="0">
                          <a:latin typeface="HY헤드라인M" pitchFamily="18" charset="-127"/>
                          <a:ea typeface="HY헤드라인M" pitchFamily="18" charset="-127"/>
                        </a:rPr>
                        <a:t>기획감사담당관</a:t>
                      </a:r>
                      <a:endParaRPr lang="ko-KR" altLang="en-US" sz="3500" dirty="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904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-19209" y="4216379"/>
            <a:ext cx="9144000" cy="1827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16-3. 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중장기발전계획수립 연구용역 </a:t>
            </a:r>
            <a:r>
              <a:rPr lang="en-US" altLang="ko-KR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7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차 중간보고회 개최</a:t>
            </a:r>
            <a:endParaRPr lang="ko-KR" altLang="en-US" sz="27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3.18.(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08:20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관</a:t>
            </a:r>
            <a:r>
              <a:rPr lang="en-US" altLang="ko-KR" sz="240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과</a:t>
            </a:r>
            <a:r>
              <a:rPr lang="en-US" altLang="ko-KR" sz="2400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소장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주무팀장 배석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용역진행상황 설명 및 질의응답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12238" y="548680"/>
            <a:ext cx="9144000" cy="1827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16-1. 2019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행복마을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단계 사업 리더교육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5.(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3. 6.(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진천 근로복지공단 인재개발원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개마을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200" b="1" dirty="0" err="1" smtClean="0">
                <a:latin typeface="HY헤드라인M" pitchFamily="18" charset="-127"/>
                <a:ea typeface="HY헤드라인M" pitchFamily="18" charset="-127"/>
              </a:rPr>
              <a:t>용산면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200" b="1" dirty="0" err="1" smtClean="0">
                <a:latin typeface="HY헤드라인M" pitchFamily="18" charset="-127"/>
                <a:ea typeface="HY헤드라인M" pitchFamily="18" charset="-127"/>
              </a:rPr>
              <a:t>덕진리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dirty="0" err="1" smtClean="0">
                <a:latin typeface="HY헤드라인M" pitchFamily="18" charset="-127"/>
                <a:ea typeface="HY헤드라인M" pitchFamily="18" charset="-127"/>
              </a:rPr>
              <a:t>추풍령면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200" b="1" dirty="0" err="1" smtClean="0">
                <a:latin typeface="HY헤드라인M" pitchFamily="18" charset="-127"/>
                <a:ea typeface="HY헤드라인M" pitchFamily="18" charset="-127"/>
              </a:rPr>
              <a:t>하신안리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200" b="1" dirty="0" err="1" smtClean="0">
                <a:latin typeface="HY헤드라인M" pitchFamily="18" charset="-127"/>
                <a:ea typeface="HY헤드라인M" pitchFamily="18" charset="-127"/>
              </a:rPr>
              <a:t>양강면</a:t>
            </a:r>
            <a:r>
              <a:rPr lang="ko-KR" altLang="en-US" sz="22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200" b="1" dirty="0" err="1" smtClean="0">
                <a:latin typeface="HY헤드라인M" pitchFamily="18" charset="-127"/>
                <a:ea typeface="HY헤드라인M" pitchFamily="18" charset="-127"/>
              </a:rPr>
              <a:t>두평리</a:t>
            </a:r>
            <a:r>
              <a:rPr lang="en-US" altLang="ko-KR" sz="22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ko-KR" altLang="en-US" sz="22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-19209" y="2386365"/>
            <a:ext cx="9144000" cy="18277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16-2.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고령자 복지주택 공모사업 관련 업무 협의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250" b="1" dirty="0" smtClean="0">
                <a:latin typeface="HY헤드라인M" pitchFamily="18" charset="-127"/>
                <a:ea typeface="HY헤드라인M" pitchFamily="18" charset="-127"/>
              </a:rPr>
              <a:t>3. 7.(</a:t>
            </a:r>
            <a:r>
              <a:rPr lang="ko-KR" altLang="en-US" sz="225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250" b="1" dirty="0" smtClean="0">
                <a:latin typeface="HY헤드라인M" pitchFamily="18" charset="-127"/>
                <a:ea typeface="HY헤드라인M" pitchFamily="18" charset="-127"/>
              </a:rPr>
              <a:t>) 11:00 / </a:t>
            </a:r>
            <a:r>
              <a:rPr lang="ko-KR" altLang="en-US" sz="2250" b="1" dirty="0" err="1" smtClean="0">
                <a:latin typeface="HY헤드라인M" pitchFamily="18" charset="-127"/>
                <a:ea typeface="HY헤드라인M" pitchFamily="18" charset="-127"/>
              </a:rPr>
              <a:t>박덕흠</a:t>
            </a:r>
            <a:r>
              <a:rPr lang="ko-KR" altLang="en-US" sz="2250" b="1" dirty="0" smtClean="0">
                <a:latin typeface="HY헤드라인M" pitchFamily="18" charset="-127"/>
                <a:ea typeface="HY헤드라인M" pitchFamily="18" charset="-127"/>
              </a:rPr>
              <a:t> 국회의원 사무실 </a:t>
            </a:r>
            <a:r>
              <a:rPr lang="en-US" altLang="ko-KR" sz="225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250" b="1" dirty="0" smtClean="0">
                <a:latin typeface="HY헤드라인M" pitchFamily="18" charset="-127"/>
                <a:ea typeface="HY헤드라인M" pitchFamily="18" charset="-127"/>
              </a:rPr>
              <a:t>기획정책팀장 외 </a:t>
            </a:r>
            <a:r>
              <a:rPr lang="en-US" altLang="ko-KR" sz="225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25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25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공모사업관련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LH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공사와 업무협의 등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312012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-30793" y="404664"/>
            <a:ext cx="914400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16-4. 2018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자체평가 최종보고회 개최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3.22.(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14:00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위원장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부군수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평가결과 최종 확정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</a:pPr>
            <a:r>
              <a:rPr lang="en-US" altLang="ko-KR" sz="2000" b="1" dirty="0">
                <a:solidFill>
                  <a:srgbClr val="00B05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※  </a:t>
            </a:r>
            <a:r>
              <a:rPr lang="ko-KR" altLang="en-US" sz="2000" b="1" dirty="0">
                <a:solidFill>
                  <a:srgbClr val="00B05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부군수님 하실 일 </a:t>
            </a:r>
            <a:r>
              <a:rPr lang="en-US" altLang="ko-KR" sz="2000" b="1" dirty="0">
                <a:solidFill>
                  <a:srgbClr val="00B05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000" b="1" dirty="0">
                <a:solidFill>
                  <a:srgbClr val="00B05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회의주재</a:t>
            </a:r>
            <a:endParaRPr lang="ko-KR" altLang="en-US" sz="20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" y="2709714"/>
            <a:ext cx="9143999" cy="18714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16-5.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2020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정부예산 확보를 위한 직원교육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3.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14.(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14:00 /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대회의실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기획재정부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이준성 서기관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2020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년 정부예산 확보 전략적 대응방안 등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577204"/>
            <a:ext cx="9144000" cy="18722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16-6.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추경예산 배정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3. 12(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3. 13(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회 추경예산  관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과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소 및 읍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면 배정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64971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180975" y="3571875"/>
            <a:ext cx="8783638" cy="259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1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    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8363" y="548680"/>
            <a:ext cx="9135487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16-7.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상촌면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자체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종합감사 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11.(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14.(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기획감사담당관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감사범위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2016.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월부터 현재까지 추진한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업무 전반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8363" y="2420888"/>
            <a:ext cx="9143850" cy="1584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16-8. 2019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분기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군민감사관회의 개최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21.(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11:00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군수님 외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2019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군민감사관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운영계획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활성화 방안 토의 등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793" y="4280006"/>
            <a:ext cx="9144001" cy="158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20000"/>
              </a:lnSpc>
              <a:spcBef>
                <a:spcPct val="20000"/>
              </a:spcBef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</a:pPr>
            <a:endParaRPr lang="en-US" altLang="ko-KR" sz="300" b="1" dirty="0">
              <a:solidFill>
                <a:srgbClr val="FFFFFF"/>
              </a:solidFill>
              <a:latin typeface="굴림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16-9.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매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곡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면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자체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종합감사 </a:t>
            </a: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 25.(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3. 28.(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기획감사담당관 외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5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ts val="35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감사범위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2016. 2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월부터 현재까지 추진한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업무 전반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225777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-4692" y="692696"/>
            <a:ext cx="9144001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16-10.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인구늘리기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위한 기관단체 공동대응 협약 체결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4.(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14:00 /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상황실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개소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영동군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공공기관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(5), 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사회단체</a:t>
            </a:r>
            <a:r>
              <a:rPr lang="en-US" altLang="ko-KR" sz="2000" b="1" dirty="0">
                <a:latin typeface="HY헤드라인M" pitchFamily="18" charset="-127"/>
                <a:ea typeface="HY헤드라인M" pitchFamily="18" charset="-127"/>
              </a:rPr>
              <a:t>(7)]</a:t>
            </a:r>
            <a:r>
              <a:rPr lang="ko-KR" altLang="en-US" sz="2000" b="1" dirty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인구감소 문제 공유 및 해결을 위한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범군민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인식개선 협력</a:t>
            </a:r>
            <a:endParaRPr lang="ko-KR" altLang="en-US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1" y="2449375"/>
            <a:ext cx="9144000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16-11.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2018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기준 사업체조사 </a:t>
            </a:r>
            <a:r>
              <a:rPr lang="ko-KR" altLang="en-US" sz="2800" b="1" dirty="0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내검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및 입력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20.(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 4. 10.(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2018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년 기준 사업체조사 결과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내검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및 입력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-2" y="4221088"/>
            <a:ext cx="9144000" cy="1728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16-12.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찾아가는 인구교육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 중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소회의실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전 직원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저출산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고령사회 인구구조 변화에 따른 올바른 이해</a:t>
            </a:r>
          </a:p>
        </p:txBody>
      </p:sp>
    </p:spTree>
    <p:extLst>
      <p:ext uri="{BB962C8B-B14F-4D97-AF65-F5344CB8AC3E}">
        <p14:creationId xmlns:p14="http://schemas.microsoft.com/office/powerpoint/2010/main" val="1589511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14219" y="620688"/>
            <a:ext cx="9144000" cy="1642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16-13.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찾아가는 전입창구 운영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월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셋째주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육군종합행정학교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유원대학교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교육생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입교에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(100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 따른 전입 홍보 및 접수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-14219" y="2348880"/>
            <a:ext cx="9144000" cy="17306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16-14.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266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영동군의회 임시회</a:t>
            </a: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3. 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~3.12.(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의회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본회의장 및 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회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추가경정예산안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및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조례안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등 일반안건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105561"/>
            <a:ext cx="9144000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16-15.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동남부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4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의회</a:t>
            </a:r>
            <a:r>
              <a:rPr lang="ko-KR" altLang="en-US" sz="2800" b="1" dirty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합동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연찬회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ko-KR" altLang="en-US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3. 15. 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국악체험촌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우리소리관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60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특강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및 화합행사 등 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r>
              <a:rPr lang="en-US" altLang="ko-KR" sz="2000" b="1" dirty="0">
                <a:solidFill>
                  <a:srgbClr val="00B05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※ </a:t>
            </a:r>
            <a:r>
              <a:rPr lang="ko-KR" altLang="en-US" sz="2000" b="1" dirty="0" smtClean="0">
                <a:solidFill>
                  <a:srgbClr val="00B05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군수님 </a:t>
            </a:r>
            <a:r>
              <a:rPr lang="ko-KR" altLang="en-US" sz="2000" b="1" dirty="0">
                <a:solidFill>
                  <a:srgbClr val="00B05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하실 일 </a:t>
            </a:r>
            <a:r>
              <a:rPr lang="en-US" altLang="ko-KR" sz="2000" b="1" dirty="0">
                <a:solidFill>
                  <a:srgbClr val="00B05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: </a:t>
            </a:r>
            <a:r>
              <a:rPr lang="ko-KR" altLang="en-US" sz="2000" b="1" dirty="0" smtClean="0">
                <a:solidFill>
                  <a:srgbClr val="00B050"/>
                </a:solidFill>
                <a:latin typeface="HY헤드라인M" panose="02030600000101010101" pitchFamily="18" charset="-127"/>
                <a:ea typeface="HY헤드라인M" panose="02030600000101010101" pitchFamily="18" charset="-127"/>
              </a:rPr>
              <a:t>축사</a:t>
            </a:r>
            <a:r>
              <a:rPr lang="ko-KR" altLang="en-US" sz="2000" b="1" dirty="0" smtClean="0">
                <a:solidFill>
                  <a:srgbClr val="00B036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0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2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703510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-16639" y="3429000"/>
            <a:ext cx="9144000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>
              <a:lnSpc>
                <a:spcPct val="120000"/>
              </a:lnSpc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▣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이달의 중점 홍보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사항</a:t>
            </a:r>
            <a:endParaRPr lang="en-US" altLang="ko-KR" sz="28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buFont typeface="Wingdings" panose="05000000000000000000" pitchFamily="2" charset="2"/>
              <a:buChar char="q"/>
            </a:pPr>
            <a:r>
              <a:rPr lang="ko-KR" altLang="en-US" sz="2400" b="1" dirty="0" smtClean="0">
                <a:latin typeface="HY헤드라인M" panose="02030600000101010101" pitchFamily="18" charset="-127"/>
                <a:ea typeface="HY헤드라인M" panose="02030600000101010101" pitchFamily="18" charset="-127"/>
              </a:rPr>
              <a:t> 찾아가는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무료법률상담실 운영 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/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지역신문</a:t>
            </a:r>
            <a:r>
              <a:rPr lang="en-US" altLang="ko-KR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, </a:t>
            </a:r>
            <a:r>
              <a:rPr lang="ko-KR" altLang="en-US" sz="2400" b="1" dirty="0">
                <a:latin typeface="HY헤드라인M" panose="02030600000101010101" pitchFamily="18" charset="-127"/>
                <a:ea typeface="HY헤드라인M" panose="02030600000101010101" pitchFamily="18" charset="-127"/>
              </a:rPr>
              <a:t>소식지</a:t>
            </a: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 lvl="1" eaLnBrk="1" hangingPunct="1">
              <a:lnSpc>
                <a:spcPct val="150000"/>
              </a:lnSpc>
              <a:buClr>
                <a:schemeClr val="tx1"/>
              </a:buClr>
            </a:pPr>
            <a:endParaRPr lang="en-US" altLang="ko-KR" sz="2400" b="1" dirty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-23535" y="548680"/>
            <a:ext cx="9144000" cy="2305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16-16. 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3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월 찾아가는 무료법률상담실 운영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3.22.(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14:00~17:00 / </a:t>
            </a:r>
            <a:r>
              <a:rPr lang="ko-KR" altLang="en-US" sz="2400" b="1" dirty="0" err="1">
                <a:latin typeface="HY헤드라인M" pitchFamily="18" charset="-127"/>
                <a:ea typeface="HY헤드라인M" pitchFamily="18" charset="-127"/>
              </a:rPr>
              <a:t>상촌면사무소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 담 관 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김동재 공익법무관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상담내용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생활법률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민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형사사건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법령해석 등</a:t>
            </a:r>
          </a:p>
        </p:txBody>
      </p:sp>
    </p:spTree>
    <p:extLst>
      <p:ext uri="{BB962C8B-B14F-4D97-AF65-F5344CB8AC3E}">
        <p14:creationId xmlns:p14="http://schemas.microsoft.com/office/powerpoint/2010/main" val="3370725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81149</TotalTime>
  <Words>553</Words>
  <Application>Microsoft Office PowerPoint</Application>
  <PresentationFormat>화면 슬라이드 쇼(4:3)</PresentationFormat>
  <Paragraphs>70</Paragraphs>
  <Slides>8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6_Office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Windows 사용자</cp:lastModifiedBy>
  <cp:revision>13290</cp:revision>
  <cp:lastPrinted>2019-02-27T23:31:31Z</cp:lastPrinted>
  <dcterms:modified xsi:type="dcterms:W3CDTF">2019-02-27T23:32:26Z</dcterms:modified>
</cp:coreProperties>
</file>