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3" r:id="rId3"/>
    <p:sldId id="6834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829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BFF7-827B-4E78-9B0B-1896B8C87173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3523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79388" y="358775"/>
            <a:ext cx="8964612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90600" lvl="1" indent="-533400">
              <a:lnSpc>
                <a:spcPts val="3800"/>
              </a:lnSpc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692696"/>
            <a:ext cx="91440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지역혁신협의회 우수과제 지원사업 평가위원회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5.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서울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한국기술센터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일자리창출을 위한 경험경제 사업화 모델 개발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발표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64904"/>
            <a:ext cx="914403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농정과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2017.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365104"/>
            <a:ext cx="914403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건설사업장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 건설공사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4388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764704"/>
            <a:ext cx="9144000" cy="172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고충처리 위원회 운영 상황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4"/>
          <p:cNvSpPr>
            <a:spLocks noChangeArrowheads="1"/>
          </p:cNvSpPr>
          <p:nvPr/>
        </p:nvSpPr>
        <p:spPr bwMode="auto">
          <a:xfrm>
            <a:off x="-10522" y="2564904"/>
            <a:ext cx="9154521" cy="161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충청권 지역통계 업무 발전 토론회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KT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대전인재개발원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통계 업무 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지역통계 업무 추진현황 공유 및 발전방안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논의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0" y="4391049"/>
            <a:ext cx="9144000" cy="161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사업체조사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홍보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25. ~ 6.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4. ~ 6. 29.)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언론매체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읍∙면 현수막 게시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604307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97662</TotalTime>
  <Words>203</Words>
  <Application>Microsoft Office PowerPoint</Application>
  <PresentationFormat>화면 슬라이드 쇼(4:3)</PresentationFormat>
  <Paragraphs>22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15613</cp:revision>
  <cp:lastPrinted>2020-04-29T08:24:10Z</cp:lastPrinted>
  <dcterms:modified xsi:type="dcterms:W3CDTF">2020-05-22T02:08:23Z</dcterms:modified>
</cp:coreProperties>
</file>