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02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188540" y="3284984"/>
            <a:ext cx="9144000" cy="63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2019. 12. 2.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12. 8.)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822" y="404664"/>
            <a:ext cx="9150822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기획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문화관광 분과 간담회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주요사업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설명 및 자문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821" y="2348111"/>
            <a:ext cx="9150821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신속집행 점검회의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분기 소비투자 및 선금 집행현황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계획 등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149080"/>
            <a:ext cx="9136377" cy="180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행정사무감사특별위원회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~12.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행정사무감사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40141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93230</TotalTime>
  <Words>108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14995</cp:revision>
  <cp:lastPrinted>2019-11-29T00:25:28Z</cp:lastPrinted>
  <dcterms:modified xsi:type="dcterms:W3CDTF">2019-11-29T01:43:44Z</dcterms:modified>
</cp:coreProperties>
</file>