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87741" r:id="rId1"/>
  </p:sldMasterIdLst>
  <p:notesMasterIdLst>
    <p:notesMasterId r:id="rId6"/>
  </p:notesMasterIdLst>
  <p:handoutMasterIdLst>
    <p:handoutMasterId r:id="rId7"/>
  </p:handoutMasterIdLst>
  <p:sldIdLst>
    <p:sldId id="6595" r:id="rId2"/>
    <p:sldId id="6598" r:id="rId3"/>
    <p:sldId id="6596" r:id="rId4"/>
    <p:sldId id="6597" r:id="rId5"/>
  </p:sldIdLst>
  <p:sldSz cx="9144000" cy="6858000" type="screen4x3"/>
  <p:notesSz cx="6797675" cy="9926638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B0D"/>
    <a:srgbClr val="0000FF"/>
    <a:srgbClr val="0000CC"/>
    <a:srgbClr val="FFFF00"/>
    <a:srgbClr val="3399FF"/>
    <a:srgbClr val="00B036"/>
    <a:srgbClr val="87EB2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050" autoAdjust="0"/>
    <p:restoredTop sz="96544" autoAdjust="0"/>
  </p:normalViewPr>
  <p:slideViewPr>
    <p:cSldViewPr>
      <p:cViewPr varScale="1">
        <p:scale>
          <a:sx n="112" d="100"/>
          <a:sy n="112" d="100"/>
        </p:scale>
        <p:origin x="-1632" y="-84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070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5" y="1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1363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413" y="4715204"/>
            <a:ext cx="4986863" cy="4466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l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5" y="9431972"/>
            <a:ext cx="2946135" cy="494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96" tIns="45334" rIns="90696" bIns="45334" numCol="1" anchor="b" anchorCtr="0" compatLnSpc="1">
            <a:prstTxWarp prst="textNoShape">
              <a:avLst/>
            </a:prstTxWarp>
          </a:bodyPr>
          <a:lstStyle>
            <a:lvl1pPr algn="r" defTabSz="8795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67510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262" y="4715204"/>
            <a:ext cx="5431165" cy="4466273"/>
          </a:xfrm>
          <a:noFill/>
          <a:ln/>
        </p:spPr>
        <p:txBody>
          <a:bodyPr lIns="90723" tIns="45349" rIns="90723" bIns="45349"/>
          <a:lstStyle/>
          <a:p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dirty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dirty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dirty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1592-369F-4C70-87D7-6CAB5C3F126C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BCC11-DB59-42E1-9BE5-BBF8D5A123A7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AAF2C-47F4-4073-880A-03F549FEE1DE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9BD0E-A394-4C1A-B224-A2D497138269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652FBC-611D-4807-9315-3632B74AF1C8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2CFAF-07F8-4241-BE6D-D47813532BDA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66741-BF1C-4DFB-A229-405F75F496FC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9CE39-B290-47B2-85B7-9DDC25721584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B8F8D-13C1-439B-ABEF-A68EFEB24620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B3BEB-8958-4A1A-B896-11474E8DD124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FB2D0-33EE-4057-8D1D-88ED7ED5E562}" type="datetime1">
              <a:rPr lang="ko-KR" altLang="en-US" smtClean="0"/>
              <a:t>2020-08-28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7D4E9A-D87C-4767-AC40-5B23C324B65D}" type="datetime1">
              <a:rPr lang="ko-KR" altLang="en-US" smtClean="0"/>
              <a:t>2020-08-28</a:t>
            </a:fld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altLang="ko-KR" smtClean="0"/>
              <a:t>33</a:t>
            </a: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가우시안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6211"/>
            <a:ext cx="9144000" cy="6974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32048" y="3251200"/>
            <a:ext cx="8711952" cy="6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3600" tIns="46800" rIns="93600" bIns="46800"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</a:pP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(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2020. 9. 1. </a:t>
            </a:r>
            <a:r>
              <a:rPr lang="en-US" altLang="ko-KR" sz="30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~ </a:t>
            </a:r>
            <a:r>
              <a:rPr lang="en-US" altLang="ko-KR" sz="30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9. 30.)</a:t>
            </a:r>
            <a:endParaRPr lang="en-US" altLang="ko-KR" sz="30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1520" y="2168488"/>
            <a:ext cx="914400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3600" tIns="46800" rIns="93600" bIns="4680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6500" b="1" dirty="0">
                <a:solidFill>
                  <a:srgbClr val="1C1C1C"/>
                </a:solidFill>
                <a:latin typeface="HY헤드라인M" pitchFamily="18" charset="-127"/>
                <a:ea typeface="HY헤드라인M" pitchFamily="18" charset="-127"/>
              </a:rPr>
              <a:t>  월간업무 추진계획</a:t>
            </a:r>
            <a:endParaRPr lang="ko-KR" altLang="en-US" sz="6500" b="1" dirty="0">
              <a:solidFill>
                <a:srgbClr val="1C1C1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88325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92468"/>
              </p:ext>
            </p:extLst>
          </p:nvPr>
        </p:nvGraphicFramePr>
        <p:xfrm>
          <a:off x="6277823" y="0"/>
          <a:ext cx="2866177" cy="62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177"/>
              </a:tblGrid>
              <a:tr h="6237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5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기획감사관</a:t>
                      </a:r>
                      <a:endParaRPr lang="ko-KR" altLang="en-US" sz="35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608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-696" y="449701"/>
            <a:ext cx="9144000" cy="1683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7-1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(20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실적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시군종합평가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지표 컨설팅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14.(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협업소통센터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150" dirty="0" err="1" smtClean="0">
                <a:latin typeface="HY헤드라인M" pitchFamily="18" charset="-127"/>
                <a:ea typeface="HY헤드라인M" pitchFamily="18" charset="-127"/>
              </a:rPr>
              <a:t>지표별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 팀장 및 담당자</a:t>
            </a:r>
            <a:endParaRPr lang="en-US" altLang="ko-KR" sz="2400" b="1" spc="-150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지표별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실적 제고 방안 및 정성지표 요약서 최종 점검</a:t>
            </a:r>
            <a:endParaRPr lang="ko-KR" altLang="en-US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-1392" y="2420888"/>
            <a:ext cx="9178738" cy="157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Arial" charset="0"/>
                <a:ea typeface="HY견고딕" pitchFamily="18" charset="-127"/>
                <a:cs typeface="+mn-cs"/>
              </a:defRPr>
            </a:lvl9pPr>
          </a:lstStyle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7-2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 주요사업 추진계획 보고회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24.(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관과소장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각 팀장 배석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포스트코로나 시대 대비 기존과 차별화된 신규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뉴딜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사업 발굴</a:t>
            </a:r>
            <a:endParaRPr lang="ko-KR" altLang="en-US" sz="2400" b="1" spc="-15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-1392" y="4293096"/>
            <a:ext cx="9144696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7-3. 2021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본예산 편성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예산편성 계획 시달교육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4.(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11:00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군청 전산교육장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부서 예산담당자 전산교육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10.(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17:00</a:t>
            </a:r>
          </a:p>
          <a:p>
            <a:pPr marL="914400" lvl="1" indent="-457200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예산요구서 제출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29.(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8959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924264"/>
            <a:ext cx="9144000" cy="1601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eaLnBrk="1" latinLnBrk="1" hangingPunct="1">
              <a:lnSpc>
                <a:spcPct val="13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7-7.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조례 ∙ 규칙심의회 </a:t>
            </a: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9. 23.(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8:20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상황실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spc="-250" dirty="0">
                <a:latin typeface="HY헤드라인M" pitchFamily="18" charset="-127"/>
                <a:ea typeface="HY헤드라인M" pitchFamily="18" charset="-127"/>
              </a:rPr>
              <a:t>영동군 이장의 임무와 실비 변상에 관한 조례 </a:t>
            </a:r>
            <a:r>
              <a:rPr lang="ko-KR" altLang="en-US" sz="2400" b="1" spc="-250" dirty="0" err="1">
                <a:latin typeface="HY헤드라인M" pitchFamily="18" charset="-127"/>
                <a:ea typeface="HY헤드라인M" pitchFamily="18" charset="-127"/>
              </a:rPr>
              <a:t>일부개정조례안</a:t>
            </a:r>
            <a:r>
              <a:rPr lang="ko-KR" altLang="en-US" sz="2400" b="1" spc="-250" dirty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외 </a:t>
            </a:r>
            <a:r>
              <a:rPr lang="en-US" altLang="ko-KR" sz="2400" b="1" spc="-250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spc="-250" dirty="0" smtClean="0">
                <a:latin typeface="HY헤드라인M" pitchFamily="18" charset="-127"/>
                <a:ea typeface="HY헤드라인M" pitchFamily="18" charset="-127"/>
              </a:rPr>
              <a:t>건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0" y="3284984"/>
            <a:ext cx="9144000" cy="1645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marL="914400" lvl="1" indent="-457200" eaLnBrk="1" fontAlgn="auto" latinLnBrk="1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  <a:defRPr/>
            </a:pPr>
            <a:endParaRPr lang="en-US" altLang="ko-KR" sz="300" b="1" kern="0" dirty="0">
              <a:solidFill>
                <a:srgbClr val="FFFFFF"/>
              </a:solidFill>
              <a:latin typeface="굴림" pitchFamily="50" charset="-127"/>
              <a:ea typeface="굴림" pitchFamily="50" charset="-127"/>
              <a:sym typeface="Symbol" pitchFamily="18" charset="2"/>
            </a:endParaRPr>
          </a:p>
          <a:p>
            <a:pPr marL="533400" indent="-533400" eaLnBrk="1" latinLnBrk="1" hangingPunct="1">
              <a:lnSpc>
                <a:spcPct val="13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7-6. </a:t>
            </a: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의원간담회</a:t>
            </a: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1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9. 3.(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10:00 /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차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9. 17.(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위원회 회의실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eaLnBrk="1" latinLnBrk="1" hangingPunct="1">
              <a:lnSpc>
                <a:spcPct val="13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안   건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조례 제 </a:t>
            </a:r>
            <a:r>
              <a:rPr lang="en-US" altLang="ko-KR" sz="2400" b="1" dirty="0">
                <a:latin typeface="맑은 고딕"/>
                <a:ea typeface="맑은 고딕"/>
              </a:rPr>
              <a:t>·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개정 및 주요 현안사업 설명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7-4.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보건소 자체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종합감사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11.(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보건소 회의실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기획감사관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2017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월 이후 현재까지 추진한 </a:t>
            </a:r>
            <a:r>
              <a:rPr lang="ko-KR" altLang="en-US" sz="2400" b="1" spc="-100" dirty="0">
                <a:latin typeface="HY헤드라인M" pitchFamily="18" charset="-127"/>
                <a:ea typeface="HY헤드라인M" pitchFamily="18" charset="-127"/>
              </a:rPr>
              <a:t>업무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전반 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서면점검 중심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</a:t>
            </a:r>
            <a:endParaRPr lang="en-US" altLang="ko-KR" sz="2400" b="1" spc="-100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3128" y="1700957"/>
            <a:ext cx="88931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 marL="914400" lvl="1" indent="-457200">
              <a:lnSpc>
                <a:spcPct val="120000"/>
              </a:lnSpc>
              <a:spcBef>
                <a:spcPct val="20000"/>
              </a:spcBef>
              <a:buClr>
                <a:srgbClr val="FFFFFF"/>
              </a:buClr>
              <a:buFont typeface="Wingdings" pitchFamily="2" charset="2"/>
              <a:buNone/>
              <a:tabLst>
                <a:tab pos="4953000" algn="l"/>
              </a:tabLst>
            </a:pPr>
            <a:endParaRPr lang="en-US" altLang="ko-KR" sz="300" b="1" dirty="0">
              <a:solidFill>
                <a:srgbClr val="FFFFFF"/>
              </a:solidFill>
              <a:latin typeface="굴림" charset="-127"/>
              <a:sym typeface="Symbol" pitchFamily="18" charset="2"/>
            </a:endParaRPr>
          </a:p>
          <a:p>
            <a:pPr marL="533400" indent="-533400">
              <a:lnSpc>
                <a:spcPct val="120000"/>
              </a:lnSpc>
              <a:buClr>
                <a:srgbClr val="FFFFFF"/>
              </a:buClr>
              <a:buSzPct val="60000"/>
              <a:buFont typeface="Wingdings" pitchFamily="2" charset="2"/>
              <a:buNone/>
              <a:tabLst>
                <a:tab pos="4953000" algn="l"/>
              </a:tabLst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7-5.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본청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(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산림과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)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자체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종합감사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9. 25.(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상설감사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장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기획감사관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외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ts val="35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2018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400" b="1" dirty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이후 현재까지 추진한 </a:t>
            </a:r>
            <a:r>
              <a:rPr lang="ko-KR" altLang="en-US" sz="2400" b="1" dirty="0">
                <a:latin typeface="HY헤드라인M" pitchFamily="18" charset="-127"/>
                <a:ea typeface="HY헤드라인M" pitchFamily="18" charset="-127"/>
              </a:rPr>
              <a:t>업무 전반</a:t>
            </a: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64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85672</TotalTime>
  <Words>294</Words>
  <Application>Microsoft Office PowerPoint</Application>
  <PresentationFormat>화면 슬라이드 쇼(4:3)</PresentationFormat>
  <Paragraphs>31</Paragraphs>
  <Slides>4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HeadingPairs>
  <TitlesOfParts>
    <vt:vector size="5" baseType="lpstr">
      <vt:lpstr>6_Office 테마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영동 공돌이 공순이 회사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Windows 사용자</cp:lastModifiedBy>
  <cp:revision>13960</cp:revision>
  <cp:lastPrinted>2019-12-27T08:23:12Z</cp:lastPrinted>
  <dcterms:modified xsi:type="dcterms:W3CDTF">2020-08-28T05:10:41Z</dcterms:modified>
</cp:coreProperties>
</file>