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6599" r:id="rId3"/>
    <p:sldId id="6596" r:id="rId4"/>
    <p:sldId id="6597" r:id="rId5"/>
    <p:sldId id="6598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050" autoAdjust="0"/>
    <p:restoredTop sz="96544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2020-11-27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2020. 12. 1.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중요폴더\Desktop\2020 신소윤\회의자료\주간업무(2020)\10.26.~11.1\2020.10.21 국회 환경노동위원회 피해현장 방문 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75080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3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1772667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5085035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공직감찰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20.12.17.(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21.01.15.(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공직자 행동강령 위반실태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및 복무실태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5" y="3428851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권익위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전국협의회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고충민원 역량강화 워크숍 참석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천안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상록리조트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권익위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주요정책 소개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고충민원 처리제도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대응기법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191483"/>
            <a:ext cx="9144000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지방재정 신속집행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목표액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6,143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예산현액의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83%)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집행계획 이행점검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부진부서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대상 보고회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수시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596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64865"/>
            <a:ext cx="916146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군정질문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추가경정예산안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25689"/>
            <a:ext cx="9144000" cy="203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영동군 민주지산 자연휴양림과 치유의 숲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운영관리조례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65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13" y="620688"/>
            <a:ext cx="914400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인구정책 아이디어 공모전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공모기간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28.(33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공모주제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청년유입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인구늘리기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방안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우편 및 방문접수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E-mail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결과발표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2021.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개별통보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588" y="3356992"/>
            <a:ext cx="914400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실시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 면접조사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~ 12. 18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직접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 면접조사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인터넷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조사에 참여하지 않은 관내 모든 </a:t>
            </a:r>
            <a:r>
              <a:rPr lang="ko-KR" altLang="en-US" sz="2400" b="1" spc="-110" dirty="0" err="1">
                <a:latin typeface="HY헤드라인M" pitchFamily="18" charset="-127"/>
                <a:ea typeface="HY헤드라인M" pitchFamily="18" charset="-127"/>
              </a:rPr>
              <a:t>농림어가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공통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 및 농림어업 각 부문별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8~31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방문 면접조사 기간에도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인터넷조사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 참여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가능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453958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86673</TotalTime>
  <Words>336</Words>
  <Application>Microsoft Office PowerPoint</Application>
  <PresentationFormat>화면 슬라이드 쇼(4:3)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14158</cp:revision>
  <cp:lastPrinted>2020-11-26T01:49:17Z</cp:lastPrinted>
  <dcterms:modified xsi:type="dcterms:W3CDTF">2020-11-27T07:40:14Z</dcterms:modified>
</cp:coreProperties>
</file>