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6595" r:id="rId2"/>
    <p:sldId id="6599" r:id="rId3"/>
    <p:sldId id="6596" r:id="rId4"/>
    <p:sldId id="6597" r:id="rId5"/>
    <p:sldId id="6598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CC"/>
    <a:srgbClr val="0000FF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050" autoAdjust="0"/>
    <p:restoredTop sz="96544" autoAdjust="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2020-11-27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2020-11-27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2020-11-27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2020-11-27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2020-11-27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2020-11-27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2020-11-27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2020-11-27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2020-11-27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2020-11-27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2020-11-27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2020-11-27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2020. 12. 1.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12. 31.)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중요폴더\Desktop\2020 신소윤\회의자료\주간업무(2020)\10.26.~11.1\2020.10.21 국회 환경노동위원회 피해현장 방문 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475080"/>
              </p:ext>
            </p:extLst>
          </p:nvPr>
        </p:nvGraphicFramePr>
        <p:xfrm>
          <a:off x="6277823" y="0"/>
          <a:ext cx="2866177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177"/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기획감사관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30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95" y="1772667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공직자윤리위원회 개최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이영환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재산등록사항 심사 의결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95" y="5085035"/>
            <a:ext cx="914469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연말연시 공직감찰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20.12.17.(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21.01.15.(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 부서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공직자 행동강령 위반실태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근무기강 해이 및 복무실태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695" y="3428851"/>
            <a:ext cx="914469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8-3.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권익위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전국협의회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고충민원 역량강화 워크숍 참석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천안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상록리조트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감사팀장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권익위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주요정책 소개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고충민원 처리제도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대응기법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191483"/>
            <a:ext cx="9144000" cy="143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8-1.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지방재정 신속집행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12.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까지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목표액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6,143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예산현액의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83%)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집행계획 이행점검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부진부서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대상 보고회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수시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25961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64865"/>
            <a:ext cx="9161463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행정사무감사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군정질문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- 2021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본예산안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 추가경정예산안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일반안건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125689"/>
            <a:ext cx="9144000" cy="2039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조례규칙심의회 개최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12. 23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영동군 민주지산 자연휴양림과 치유의 숲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운영관리조례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일부개정조례안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8659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3644900"/>
            <a:ext cx="8783637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1113" y="620688"/>
            <a:ext cx="9144000" cy="249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인구정책 아이디어 공모전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공모기간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11. 26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~ 12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28.(33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공모주제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결혼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출산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청년유입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인구늘리기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방안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접수방법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우편 및 방문접수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E-mail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접수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결과발표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2021. 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개별통보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588" y="3356992"/>
            <a:ext cx="9144001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8-8.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농림어업총조사 실시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방문 면접조사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1. ~ 12. 18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.(18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조사방법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조사원 직접 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방문 면접조사</a:t>
            </a:r>
            <a:endParaRPr lang="en-US" altLang="ko-KR" sz="2400" b="1" spc="-11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인터넷 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조사에 참여하지 않은 관내 모든 </a:t>
            </a:r>
            <a:r>
              <a:rPr lang="ko-KR" altLang="en-US" sz="2400" b="1" spc="-110" dirty="0" err="1">
                <a:latin typeface="HY헤드라인M" pitchFamily="18" charset="-127"/>
                <a:ea typeface="HY헤드라인M" pitchFamily="18" charset="-127"/>
              </a:rPr>
              <a:t>농림어가</a:t>
            </a:r>
            <a:endParaRPr lang="en-US" altLang="ko-KR" sz="2400" b="1" spc="-11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조사항목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공통 </a:t>
            </a:r>
            <a:r>
              <a:rPr lang="en-US" altLang="ko-KR" sz="2400" b="1" spc="-110" dirty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개 항목 및 농림어업 각 부문별 </a:t>
            </a:r>
            <a:r>
              <a:rPr lang="en-US" altLang="ko-KR" sz="2400" b="1" spc="-110" dirty="0">
                <a:latin typeface="HY헤드라인M" pitchFamily="18" charset="-127"/>
                <a:ea typeface="HY헤드라인M" pitchFamily="18" charset="-127"/>
              </a:rPr>
              <a:t>8~31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개 항목</a:t>
            </a:r>
            <a:endParaRPr lang="en-US" altLang="ko-KR" sz="2400" b="1" spc="-110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방문 면접조사 기간에도 </a:t>
            </a:r>
            <a:r>
              <a:rPr lang="ko-KR" altLang="en-US" b="1" dirty="0" err="1">
                <a:latin typeface="HY헤드라인M" pitchFamily="18" charset="-127"/>
                <a:ea typeface="HY헤드라인M" pitchFamily="18" charset="-127"/>
              </a:rPr>
              <a:t>인터넷조사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 참여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가능</a:t>
            </a:r>
            <a:endParaRPr lang="en-US" altLang="ko-KR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453958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86673</TotalTime>
  <Words>336</Words>
  <Application>Microsoft Office PowerPoint</Application>
  <PresentationFormat>화면 슬라이드 쇼(4:3)</PresentationFormat>
  <Paragraphs>43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14158</cp:revision>
  <cp:lastPrinted>2020-11-26T01:49:17Z</cp:lastPrinted>
  <dcterms:modified xsi:type="dcterms:W3CDTF">2020-11-27T07:40:14Z</dcterms:modified>
</cp:coreProperties>
</file>