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63" autoAdjust="0"/>
    <p:restoredTop sz="95373" autoAdjust="0"/>
  </p:normalViewPr>
  <p:slideViewPr>
    <p:cSldViewPr>
      <p:cViewPr varScale="1">
        <p:scale>
          <a:sx n="86" d="100"/>
          <a:sy n="86" d="100"/>
        </p:scale>
        <p:origin x="1704" y="90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2024-01-19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1. 22. ~ 1. 28.)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D76A716-E3C4-427F-BB00-8EC1A20ACE6A}"/>
              </a:ext>
            </a:extLst>
          </p:cNvPr>
          <p:cNvSpPr/>
          <p:nvPr/>
        </p:nvSpPr>
        <p:spPr>
          <a:xfrm>
            <a:off x="-180528" y="683750"/>
            <a:ext cx="9324528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총선 공약발굴 보고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총선 공약반영 건의사업 보고 및 토론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38F084A-C3AE-4913-8B10-5285504C0107}"/>
              </a:ext>
            </a:extLst>
          </p:cNvPr>
          <p:cNvSpPr/>
          <p:nvPr/>
        </p:nvSpPr>
        <p:spPr>
          <a:xfrm>
            <a:off x="-180528" y="2708920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 재산변동신고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공직윤리시스템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260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고지거부신청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2FF0B8E-84C8-49C2-9659-404543749510}"/>
              </a:ext>
            </a:extLst>
          </p:cNvPr>
          <p:cNvSpPr/>
          <p:nvPr/>
        </p:nvSpPr>
        <p:spPr>
          <a:xfrm>
            <a:off x="-180528" y="4365104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충북테크노파크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간 업무협약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85589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1742289</TotalTime>
  <Words>123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26457</cp:revision>
  <cp:lastPrinted>2024-01-18T08:01:43Z</cp:lastPrinted>
  <dcterms:modified xsi:type="dcterms:W3CDTF">2024-01-19T04:34:21Z</dcterms:modified>
</cp:coreProperties>
</file>