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910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49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orient="horz" pos="2296" userDrawn="1">
          <p15:clr>
            <a:srgbClr val="A4A3A4"/>
          </p15:clr>
        </p15:guide>
        <p15:guide id="5" orient="horz" pos="3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B4EA2"/>
    <a:srgbClr val="F68820"/>
    <a:srgbClr val="20B14A"/>
    <a:srgbClr val="333399"/>
    <a:srgbClr val="00B036"/>
    <a:srgbClr val="0000FF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63" autoAdjust="0"/>
    <p:restoredTop sz="95373" autoAdjust="0"/>
  </p:normalViewPr>
  <p:slideViewPr>
    <p:cSldViewPr>
      <p:cViewPr varScale="1">
        <p:scale>
          <a:sx n="86" d="100"/>
          <a:sy n="86" d="100"/>
        </p:scale>
        <p:origin x="1704" y="90"/>
      </p:cViewPr>
      <p:guideLst>
        <p:guide orient="horz" pos="436"/>
        <p:guide pos="249"/>
        <p:guide orient="horz" pos="1389"/>
        <p:guide orient="horz" pos="2296"/>
        <p:guide orient="horz"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2024-01-19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1. 22. ~ 1. 28.)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CD76A716-E3C4-427F-BB00-8EC1A20ACE6A}"/>
              </a:ext>
            </a:extLst>
          </p:cNvPr>
          <p:cNvSpPr/>
          <p:nvPr/>
        </p:nvSpPr>
        <p:spPr>
          <a:xfrm>
            <a:off x="-180528" y="683750"/>
            <a:ext cx="9324528" cy="202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총선 공약발굴 보고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총선 공약반영 건의사업 보고 및 토론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보고회 주재</a:t>
            </a:r>
            <a:endParaRPr lang="en-US" altLang="ko-KR" sz="20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938F084A-C3AE-4913-8B10-5285504C0107}"/>
              </a:ext>
            </a:extLst>
          </p:cNvPr>
          <p:cNvSpPr/>
          <p:nvPr/>
        </p:nvSpPr>
        <p:spPr>
          <a:xfrm>
            <a:off x="-180528" y="2708920"/>
            <a:ext cx="9324528" cy="154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정기 재산변동신고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2.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공직윤리시스템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260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고지거부신청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1. 31.(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82FF0B8E-84C8-49C2-9659-404543749510}"/>
              </a:ext>
            </a:extLst>
          </p:cNvPr>
          <p:cNvSpPr/>
          <p:nvPr/>
        </p:nvSpPr>
        <p:spPr>
          <a:xfrm>
            <a:off x="-180528" y="4365104"/>
            <a:ext cx="9324528" cy="154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충북테크노파크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간 업무협약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3855890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1742289</TotalTime>
  <Words>123</Words>
  <Application>Microsoft Office PowerPoint</Application>
  <PresentationFormat>화면 슬라이드 쇼(4:3)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26457</cp:revision>
  <cp:lastPrinted>2024-01-18T08:01:43Z</cp:lastPrinted>
  <dcterms:modified xsi:type="dcterms:W3CDTF">2024-01-19T04:34:21Z</dcterms:modified>
</cp:coreProperties>
</file>