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5"/>
  </p:notesMasterIdLst>
  <p:handoutMasterIdLst>
    <p:handoutMasterId r:id="rId6"/>
  </p:handoutMasterIdLst>
  <p:sldIdLst>
    <p:sldId id="5951" r:id="rId2"/>
    <p:sldId id="6935" r:id="rId3"/>
    <p:sldId id="6950" r:id="rId4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5AB0D"/>
    <a:srgbClr val="009900"/>
    <a:srgbClr val="0000CC"/>
    <a:srgbClr val="00B036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25" autoAdjust="0"/>
    <p:restoredTop sz="93481" autoAdjust="0"/>
  </p:normalViewPr>
  <p:slideViewPr>
    <p:cSldViewPr>
      <p:cViewPr varScale="1">
        <p:scale>
          <a:sx n="107" d="100"/>
          <a:sy n="107" d="100"/>
        </p:scale>
        <p:origin x="2130" y="120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7626" y="9444040"/>
            <a:ext cx="29495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7" y="4721225"/>
            <a:ext cx="5441950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8566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2021-08-05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2021-08-05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2021-08-05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2021-08-05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2021-08-05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2021-08-05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2021-08-05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r>
              <a:rPr lang="en-US" altLang="ko-KR" sz="66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</a:p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0" y="4941168"/>
            <a:ext cx="9144000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주요현안 팀장회의</a:t>
            </a:r>
            <a:endParaRPr lang="ko-KR" altLang="en-US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8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 13.(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16:00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부서별 팀장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명씩 참석</a:t>
            </a:r>
            <a:endParaRPr lang="ko-KR" altLang="en-US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908720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공직자윤리위원회 개최</a:t>
            </a: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 11.(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상황실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위원장 이영환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 정기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수시 재산등록사항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(118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심사 의결 등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2924944"/>
            <a:ext cx="9144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행안부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주관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신속집행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맞춤형 컨설팅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 12.(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16:00 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온나라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PC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영상회의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기획감사관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분기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소비투자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집행계획 및 집행 제고방안 점검 등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57246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1700808"/>
            <a:ext cx="914400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5-4.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지방보조금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심의위원회 개최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 13.(</a:t>
            </a:r>
            <a:r>
              <a:rPr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제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회 추경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지방보조금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예산편성안 외 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건 심의</a:t>
            </a: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3861048"/>
            <a:ext cx="91440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5-5. 2021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지방재정계획심의위원회 개최</a:t>
            </a:r>
            <a:endParaRPr lang="ko-KR" altLang="en-US" sz="24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8. 13.(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서면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2021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년도 통합재정안정화기금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통합계정</a:t>
            </a:r>
            <a:r>
              <a:rPr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운용 </a:t>
            </a:r>
            <a:r>
              <a:rPr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변경안</a:t>
            </a:r>
            <a:r>
              <a:rPr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심의</a:t>
            </a:r>
            <a:endParaRPr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</a:pPr>
            <a:endParaRPr lang="en-US" altLang="ko-KR" sz="2400" b="1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44064618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1688472</TotalTime>
  <Words>141</Words>
  <Application>Microsoft Office PowerPoint</Application>
  <PresentationFormat>화면 슬라이드 쇼(4:3)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4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18979</cp:revision>
  <cp:lastPrinted>2021-07-29T05:19:04Z</cp:lastPrinted>
  <dcterms:modified xsi:type="dcterms:W3CDTF">2021-08-05T05:41:45Z</dcterms:modified>
</cp:coreProperties>
</file>