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935" r:id="rId3"/>
    <p:sldId id="695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5" autoAdjust="0"/>
    <p:restoredTop sz="93481" autoAdjust="0"/>
  </p:normalViewPr>
  <p:slideViewPr>
    <p:cSldViewPr>
      <p:cViewPr varScale="1">
        <p:scale>
          <a:sx n="107" d="100"/>
          <a:sy n="107" d="100"/>
        </p:scale>
        <p:origin x="2130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2021-08-05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2021-08-05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2021-08-05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2021-08-05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2021-08-05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4941168"/>
            <a:ext cx="91440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90872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공직자윤리위원회 개최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11.(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위원장 이영환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정기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수시 재산등록사항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(118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심사 의결 등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924944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행안부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맞춤형 컨설팅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12.(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온나라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PC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기획감사관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분기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소비투자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집행계획 및 집행 제고방안 점검 등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7246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70080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지방보조금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심의위원회 개최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13.(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추경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지방보조금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예산편성안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 심의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3861048"/>
            <a:ext cx="91440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지방재정계획심의위원회 개최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통합재정안정화기금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통합계정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운용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변경안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심의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4406461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1688472</TotalTime>
  <Words>141</Words>
  <Application>Microsoft Office PowerPoint</Application>
  <PresentationFormat>화면 슬라이드 쇼(4:3)</PresentationFormat>
  <Paragraphs>16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18979</cp:revision>
  <cp:lastPrinted>2021-07-29T05:19:04Z</cp:lastPrinted>
  <dcterms:modified xsi:type="dcterms:W3CDTF">2021-08-05T05:41:45Z</dcterms:modified>
</cp:coreProperties>
</file>