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21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0" autoAdjust="0"/>
    <p:restoredTop sz="96353" autoAdjust="0"/>
  </p:normalViewPr>
  <p:slideViewPr>
    <p:cSldViewPr>
      <p:cViewPr varScale="1">
        <p:scale>
          <a:sx n="110" d="100"/>
          <a:sy n="110" d="100"/>
        </p:scale>
        <p:origin x="1512" y="108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2024-07-19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2024-07-19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(2024. 7. 15. ~ 7. 21.)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DB81A5D4-5A3A-4BFD-AABB-B3359D0B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744353"/>
            <a:ext cx="9144000" cy="110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공정채용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특정감사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7. 26.(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상설감사장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감사팀장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FB491DBC-3101-4BD3-B355-A1C0330127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78092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의원간담회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청년정책 기본계획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(2024. ~ 2028.)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수립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36D7C8AD-E1A8-4C32-84F1-220201BAD7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293096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2025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정부예산확보를 위한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행정안전부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행정안전부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세종정부청사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E84C81C7-E097-4292-9FF8-47EA8AA3B5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962" y="5341764"/>
            <a:ext cx="9061450" cy="1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5. 2024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상반기 적극행정 우수공무원 추천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 7. 19.(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까지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선발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최우수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우수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장려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2)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1A931543-86CA-4215-80C8-2655EF530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60648"/>
            <a:ext cx="9144000" cy="1108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30000"/>
              </a:lnSpc>
              <a:defRPr/>
            </a:pPr>
            <a:r>
              <a:rPr lang="en-US" altLang="ko-KR" sz="28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326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7. 15.(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특별재난지역 조기 선포 촉구 건의문 채택의 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51847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1761329</TotalTime>
  <Words>162</Words>
  <Application>Microsoft Office PowerPoint</Application>
  <PresentationFormat>화면 슬라이드 쇼(4:3)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27301</cp:revision>
  <cp:lastPrinted>2024-07-11T13:14:33Z</cp:lastPrinted>
  <dcterms:modified xsi:type="dcterms:W3CDTF">2024-07-18T23:42:14Z</dcterms:modified>
</cp:coreProperties>
</file>