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9" r:id="rId3"/>
    <p:sldId id="260" r:id="rId4"/>
  </p:sldIdLst>
  <p:sldSz cx="9144000" cy="6858000" type="screen4x3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350" y="3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8DA5D6-C5B7-4CA3-A535-9C30AFC4645C}" type="datetimeFigureOut">
              <a:rPr lang="ko-KR" altLang="en-US" smtClean="0"/>
              <a:t>2022-10-21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199" y="4783138"/>
            <a:ext cx="5444806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40866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350" y="9440866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E55C0-1303-49CD-AB93-3F24593CA03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477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8527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6" y="4721225"/>
            <a:ext cx="5443219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32636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2022-10-21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2022-10-21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2022-10-21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2022-10-21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2022-10-21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2022-10-21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2022-10-21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2022-10-21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2022-10-21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2022-10-21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2022-10-21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89B40-4593-4A16-B088-0C8CA4E942CC}" type="datetimeFigureOut">
              <a:rPr lang="ko-KR" altLang="en-US" smtClean="0"/>
              <a:t>2022-10-21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 dirty="0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err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03648" y="3351629"/>
            <a:ext cx="5328592" cy="802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(2022. 10.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24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~ 10.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30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.)</a:t>
            </a:r>
            <a:endParaRPr lang="ko-KR" altLang="en-US" sz="3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587510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2276872"/>
            <a:ext cx="9144000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latin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5-2. 2022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한국매니페스토실천본부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세미나 참석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10. 26.(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10. 27.(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제주도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기획정책팀장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민선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지방자치 역량 강화 교육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solidFill>
                <a:srgbClr val="00B05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764704"/>
            <a:ext cx="914400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latin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5-1.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지역개발사업 추진실태 점검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200" b="1" spc="-300" dirty="0" smtClean="0">
                <a:latin typeface="HY헤드라인M" pitchFamily="18" charset="-127"/>
                <a:ea typeface="HY헤드라인M" pitchFamily="18" charset="-127"/>
              </a:rPr>
              <a:t>10. 25.(</a:t>
            </a:r>
            <a:r>
              <a:rPr lang="ko-KR" altLang="en-US" sz="2200" b="1" spc="-300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200" b="1" spc="-300" dirty="0" smtClean="0">
                <a:latin typeface="HY헤드라인M" pitchFamily="18" charset="-127"/>
                <a:ea typeface="HY헤드라인M" pitchFamily="18" charset="-127"/>
              </a:rPr>
              <a:t>) 14:30 / </a:t>
            </a:r>
            <a:r>
              <a:rPr lang="ko-KR" altLang="en-US" sz="2200" b="1" spc="-300" dirty="0" smtClean="0">
                <a:latin typeface="HY헤드라인M" pitchFamily="18" charset="-127"/>
                <a:ea typeface="HY헤드라인M" pitchFamily="18" charset="-127"/>
              </a:rPr>
              <a:t>레인보우 </a:t>
            </a:r>
            <a:r>
              <a:rPr lang="ko-KR" altLang="en-US" sz="2200" b="1" spc="-300" dirty="0" err="1" smtClean="0">
                <a:latin typeface="HY헤드라인M" pitchFamily="18" charset="-127"/>
                <a:ea typeface="HY헤드라인M" pitchFamily="18" charset="-127"/>
              </a:rPr>
              <a:t>힐링관광지</a:t>
            </a:r>
            <a:r>
              <a:rPr lang="ko-KR" altLang="en-US" sz="2200" b="1" spc="-300" dirty="0" smtClean="0">
                <a:latin typeface="HY헤드라인M" pitchFamily="18" charset="-127"/>
                <a:ea typeface="HY헤드라인M" pitchFamily="18" charset="-127"/>
              </a:rPr>
              <a:t> 일원 외 </a:t>
            </a:r>
            <a:r>
              <a:rPr lang="en-US" altLang="ko-KR" sz="2200" b="1" spc="-300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200" b="1" spc="-300" dirty="0" smtClean="0"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200" b="1" spc="-30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200" b="1" spc="-300" dirty="0" smtClean="0">
                <a:latin typeface="HY헤드라인M" pitchFamily="18" charset="-127"/>
                <a:ea typeface="HY헤드라인M" pitchFamily="18" charset="-127"/>
              </a:rPr>
              <a:t>대전국토관리청장 등 </a:t>
            </a:r>
            <a:r>
              <a:rPr lang="en-US" altLang="ko-KR" sz="2200" b="1" spc="-300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200" b="1" spc="-30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200" b="1" spc="-3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200" b="1" spc="-300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200" b="1" spc="-30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solidFill>
                <a:srgbClr val="00B05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4149080"/>
            <a:ext cx="9144000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305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영동군의회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임시회</a:t>
            </a: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10. 24.(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10. 25.(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본회의장 및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원회 회의실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2022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년도 행정사무조사 계획서 채택 및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조례안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및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기타안건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의결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4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20026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14808" y="1268760"/>
            <a:ext cx="9144000" cy="1671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「찾아가는 무료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법률상담실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」</a:t>
            </a: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10. 31.(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11:00 ~ 12:00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심천면사무소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박정훈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변호사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행정 </a:t>
            </a: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· </a:t>
            </a:r>
            <a:r>
              <a:rPr lang="ko-KR" altLang="en-US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민사</a:t>
            </a: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형사</a:t>
            </a: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·</a:t>
            </a: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가사소송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법령해석 </a:t>
            </a:r>
            <a:r>
              <a:rPr lang="ko-KR" altLang="en-US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등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09" y="3356992"/>
            <a:ext cx="9144000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5-5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영동군 의정비심의위원회 회의</a:t>
            </a: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10. 27.(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영동군의회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의원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의정비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결정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4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6391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1435</TotalTime>
  <Words>164</Words>
  <Application>Microsoft Office PowerPoint</Application>
  <PresentationFormat>화면 슬라이드 쇼(4:3)</PresentationFormat>
  <Paragraphs>19</Paragraphs>
  <Slides>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3" baseType="lpstr"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67</cp:revision>
  <cp:lastPrinted>2022-10-06T06:00:55Z</cp:lastPrinted>
  <dcterms:created xsi:type="dcterms:W3CDTF">2017-06-29T05:48:20Z</dcterms:created>
  <dcterms:modified xsi:type="dcterms:W3CDTF">2022-10-21T06:38:45Z</dcterms:modified>
</cp:coreProperties>
</file>