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263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(2022. 10.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10.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5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76872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2022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한국매니페스토실천본부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세미나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지방자치 역량 강화 교육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64704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추진실태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10. 25.(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200" b="1" spc="-300" dirty="0" err="1" smtClean="0">
                <a:latin typeface="HY헤드라인M" pitchFamily="18" charset="-127"/>
                <a:ea typeface="HY헤드라인M" pitchFamily="18" charset="-127"/>
              </a:rPr>
              <a:t>힐링관광지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 일원 외 </a:t>
            </a: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대전국토관리청장 등 </a:t>
            </a: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2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200" b="1" spc="-3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2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49080"/>
            <a:ext cx="914400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원회 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년도 행정사무조사 계획서 채택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기타안건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002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4808" y="1268760"/>
            <a:ext cx="9144000" cy="167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박정훈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변호사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법령해석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9" y="3356992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의정비심의위원회 회의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영동군의회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의정비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결정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39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164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67</cp:revision>
  <cp:lastPrinted>2022-10-06T06:00:55Z</cp:lastPrinted>
  <dcterms:created xsi:type="dcterms:W3CDTF">2017-06-29T05:48:20Z</dcterms:created>
  <dcterms:modified xsi:type="dcterms:W3CDTF">2022-10-21T06:38:45Z</dcterms:modified>
</cp:coreProperties>
</file>