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8278" r:id="rId3"/>
    <p:sldId id="8287" r:id="rId4"/>
    <p:sldId id="8288" r:id="rId5"/>
    <p:sldId id="8282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2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632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2021-10-01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2021. 10. 1.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10. 31.)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일상경비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지출내역 검사 실시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1. ~ 11. 12.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회계연도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일상경비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지출내역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353" y="350100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10.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1855384"/>
            <a:ext cx="8523378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e-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호조 입력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실무심의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10.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233810"/>
            <a:ext cx="9144000" cy="136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정성지표 우수사례 추진상황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요약서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512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11663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도시건축과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353" y="184482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 2022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주요사업 추진계획 보고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정량지표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14:00, 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지표담당자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 목표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정량지표 추진상황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085035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유관부서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공직자 재산등록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유관부서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동의서 접수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(~10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고지거부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(~11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027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624524"/>
            <a:ext cx="8893174" cy="158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13-9.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하반기 국민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공무원 제안제도 운영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국민 및 군 소속 공무원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인구증가 등 지역발전 관련 제안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36614"/>
            <a:ext cx="8785225" cy="165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13-10.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전략사업 정성평가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단계 전략사업 추진상황 및 주요사업성과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074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고충민원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처리실태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전 부서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2021. 7.~9.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 중 접수 처리한 고충민원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처리실태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299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4077072"/>
            <a:ext cx="8641084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지방재정 신속집행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목표액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6,554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예산현액의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85%)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부진부서 대상 월별 추진상황 보고회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8478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 법률상담실」운영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상 담 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법률사무소 세광 변호사 명지성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소재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각종 쟁송사건 관련 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00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89708</TotalTime>
  <Words>452</Words>
  <Application>Microsoft Office PowerPoint</Application>
  <PresentationFormat>화면 슬라이드 쇼(4:3)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15077</cp:revision>
  <cp:lastPrinted>2021-10-01T01:50:32Z</cp:lastPrinted>
  <dcterms:modified xsi:type="dcterms:W3CDTF">2021-10-01T01:50:32Z</dcterms:modified>
</cp:coreProperties>
</file>