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7" r:id="rId2"/>
    <p:sldId id="907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9900"/>
    <a:srgbClr val="0000FF"/>
    <a:srgbClr val="00B036"/>
    <a:srgbClr val="00CC00"/>
    <a:srgbClr val="F59D1B"/>
    <a:srgbClr val="0000CC"/>
    <a:srgbClr val="FFFF00"/>
    <a:srgbClr val="3399FF"/>
    <a:srgbClr val="87E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45" autoAdjust="0"/>
    <p:restoredTop sz="96391" autoAdjust="0"/>
  </p:normalViewPr>
  <p:slideViewPr>
    <p:cSldViewPr>
      <p:cViewPr varScale="1">
        <p:scale>
          <a:sx n="90" d="100"/>
          <a:sy n="90" d="100"/>
        </p:scale>
        <p:origin x="1578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17897-CCDF-4CC8-B252-A6DFF7C64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9. 11. ~ 9. 17.)</a:t>
            </a: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EA6D1DA6-B928-4D10-9EF0-F5DDEFE5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56" y="4725144"/>
            <a:ext cx="9144000" cy="241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하반기 지방재정 집행계획 보고회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9. 15.(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부서별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156" y="335699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`24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시군종합평가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정량지표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미달성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추진상황 보고회</a:t>
            </a: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9. 14.(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부군수실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부서별 보고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담당팀장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ts val="35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ADD7009-03CE-4C3E-86BD-FE7E05A9A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1793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</p:txBody>
      </p:sp>
      <p:graphicFrame>
        <p:nvGraphicFramePr>
          <p:cNvPr id="3" name="표 5">
            <a:extLst>
              <a:ext uri="{FF2B5EF4-FFF2-40B4-BE49-F238E27FC236}">
                <a16:creationId xmlns:a16="http://schemas.microsoft.com/office/drawing/2014/main" id="{7F6AA0DA-F96D-404F-8C80-665438C5AC9D}"/>
              </a:ext>
            </a:extLst>
          </p:cNvPr>
          <p:cNvGraphicFramePr>
            <a:graphicFrameLocks noGrp="1"/>
          </p:cNvGraphicFramePr>
          <p:nvPr/>
        </p:nvGraphicFramePr>
        <p:xfrm>
          <a:off x="395536" y="836712"/>
          <a:ext cx="8496944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8">
                  <a:extLst>
                    <a:ext uri="{9D8B030D-6E8A-4147-A177-3AD203B41FA5}">
                      <a16:colId xmlns:a16="http://schemas.microsoft.com/office/drawing/2014/main" val="4182877625"/>
                    </a:ext>
                  </a:extLst>
                </a:gridCol>
                <a:gridCol w="748884">
                  <a:extLst>
                    <a:ext uri="{9D8B030D-6E8A-4147-A177-3AD203B41FA5}">
                      <a16:colId xmlns:a16="http://schemas.microsoft.com/office/drawing/2014/main" val="3880971270"/>
                    </a:ext>
                  </a:extLst>
                </a:gridCol>
                <a:gridCol w="1729391">
                  <a:extLst>
                    <a:ext uri="{9D8B030D-6E8A-4147-A177-3AD203B41FA5}">
                      <a16:colId xmlns:a16="http://schemas.microsoft.com/office/drawing/2014/main" val="2445829340"/>
                    </a:ext>
                  </a:extLst>
                </a:gridCol>
                <a:gridCol w="1486965">
                  <a:extLst>
                    <a:ext uri="{9D8B030D-6E8A-4147-A177-3AD203B41FA5}">
                      <a16:colId xmlns:a16="http://schemas.microsoft.com/office/drawing/2014/main" val="2603995587"/>
                    </a:ext>
                  </a:extLst>
                </a:gridCol>
                <a:gridCol w="2832316">
                  <a:extLst>
                    <a:ext uri="{9D8B030D-6E8A-4147-A177-3AD203B41FA5}">
                      <a16:colId xmlns:a16="http://schemas.microsoft.com/office/drawing/2014/main" val="1677904006"/>
                    </a:ext>
                  </a:extLst>
                </a:gridCol>
              </a:tblGrid>
              <a:tr h="3960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날짜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장소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위원회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283008"/>
                  </a:ext>
                </a:extLst>
              </a:tr>
              <a:tr h="3960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9. 11.(</a:t>
                      </a:r>
                      <a:r>
                        <a:rPr lang="ko-KR" altLang="en-US" dirty="0"/>
                        <a:t>월</a:t>
                      </a:r>
                      <a:r>
                        <a:rPr lang="en-US" altLang="ko-KR" dirty="0"/>
                        <a:t>) ~ 9. 12.(</a:t>
                      </a:r>
                      <a:r>
                        <a:rPr lang="ko-KR" altLang="en-US" dirty="0"/>
                        <a:t>화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예결특위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예산 및 기금 심사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9237"/>
                  </a:ext>
                </a:extLst>
              </a:tr>
              <a:tr h="3960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9. 13.(</a:t>
                      </a:r>
                      <a:r>
                        <a:rPr lang="ko-KR" altLang="en-US" dirty="0"/>
                        <a:t>수</a:t>
                      </a:r>
                      <a:r>
                        <a:rPr lang="en-US" altLang="ko-KR" dirty="0"/>
                        <a:t>) 10:00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예결특위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계수조정 및 의결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97089"/>
                  </a:ext>
                </a:extLst>
              </a:tr>
              <a:tr h="3960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9. 14.(</a:t>
                      </a:r>
                      <a:r>
                        <a:rPr lang="ko-KR" altLang="en-US" dirty="0"/>
                        <a:t>목</a:t>
                      </a:r>
                      <a:r>
                        <a:rPr lang="en-US" altLang="ko-KR" dirty="0"/>
                        <a:t>) 10:00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행정위원회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조례 및 일반안건</a:t>
                      </a:r>
                      <a:r>
                        <a:rPr lang="en-US" altLang="ko-KR" dirty="0"/>
                        <a:t>(21)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84902"/>
                  </a:ext>
                </a:extLst>
              </a:tr>
              <a:tr h="396044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9. 15.(</a:t>
                      </a:r>
                      <a:r>
                        <a:rPr lang="ko-KR" altLang="en-US" dirty="0"/>
                        <a:t>금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10:00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pc="-300" dirty="0"/>
                        <a:t>행조특위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행정사무조사 결과보고서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857209"/>
                  </a:ext>
                </a:extLst>
              </a:tr>
              <a:tr h="396044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10:30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위원회 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pc="0" dirty="0"/>
                        <a:t>산업위원회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조례 및 일반안건</a:t>
                      </a:r>
                      <a:r>
                        <a:rPr lang="en-US" altLang="ko-KR" dirty="0"/>
                        <a:t>(10)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754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5449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1734355</TotalTime>
  <Words>177</Words>
  <Application>Microsoft Office PowerPoint</Application>
  <PresentationFormat>화면 슬라이드 쇼(4:3)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25862</cp:revision>
  <cp:lastPrinted>2023-09-07T09:06:14Z</cp:lastPrinted>
  <dcterms:modified xsi:type="dcterms:W3CDTF">2023-09-08T06:57:50Z</dcterms:modified>
</cp:coreProperties>
</file>