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7741" r:id="rId1"/>
  </p:sldMasterIdLst>
  <p:notesMasterIdLst>
    <p:notesMasterId r:id="rId4"/>
  </p:notesMasterIdLst>
  <p:handoutMasterIdLst>
    <p:handoutMasterId r:id="rId5"/>
  </p:handoutMasterIdLst>
  <p:sldIdLst>
    <p:sldId id="5951" r:id="rId2"/>
    <p:sldId id="6929" r:id="rId3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0">
          <p15:clr>
            <a:srgbClr val="A4A3A4"/>
          </p15:clr>
        </p15:guide>
        <p15:guide id="2" pos="214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9900"/>
    <a:srgbClr val="F59D1B"/>
    <a:srgbClr val="05AB0D"/>
    <a:srgbClr val="0000CC"/>
    <a:srgbClr val="00B036"/>
    <a:srgbClr val="FFFF00"/>
    <a:srgbClr val="3399FF"/>
    <a:srgbClr val="87EB23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C2FFA5D-87B4-456A-9821-1D502468CF0F}" styleName="테마 스타일 1 - 강조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359" autoAdjust="0"/>
    <p:restoredTop sz="94296" autoAdjust="0"/>
  </p:normalViewPr>
  <p:slideViewPr>
    <p:cSldViewPr>
      <p:cViewPr varScale="1">
        <p:scale>
          <a:sx n="108" d="100"/>
          <a:sy n="108" d="100"/>
        </p:scale>
        <p:origin x="2124" y="114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0"/>
        <p:guide pos="21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94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940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5920022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94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676" y="4721225"/>
            <a:ext cx="4993851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940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61122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 txBox="1">
            <a:spLocks noGrp="1" noChangeArrowheads="1"/>
          </p:cNvSpPr>
          <p:nvPr/>
        </p:nvSpPr>
        <p:spPr bwMode="auto">
          <a:xfrm>
            <a:off x="3857626" y="944404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32" tIns="45403" rIns="90832" bIns="45403" anchor="b"/>
          <a:lstStyle/>
          <a:p>
            <a:pPr algn="r" defTabSz="880885">
              <a:lnSpc>
                <a:spcPct val="150000"/>
              </a:lnSpc>
              <a:buClr>
                <a:srgbClr val="FFFF00"/>
              </a:buClr>
              <a:buSzPct val="60000"/>
            </a:pPr>
            <a:fld id="{13365BBE-89A5-4806-967C-F67D7B24D511}" type="slidenum">
              <a:rPr lang="en-US" altLang="ko-KR" sz="1200" b="1">
                <a:solidFill>
                  <a:srgbClr val="000000"/>
                </a:solidFill>
                <a:latin typeface="Times New Roman" pitchFamily="18" charset="0"/>
                <a:ea typeface="굴림" pitchFamily="50" charset="-127"/>
                <a:sym typeface="Symbol" pitchFamily="18" charset="2"/>
              </a:rPr>
              <a:pPr algn="r" defTabSz="880885">
                <a:lnSpc>
                  <a:spcPct val="150000"/>
                </a:lnSpc>
                <a:buClr>
                  <a:srgbClr val="FFFF00"/>
                </a:buClr>
                <a:buSzPct val="60000"/>
              </a:pPr>
              <a:t>1</a:t>
            </a:fld>
            <a:endParaRPr lang="en-US" altLang="ko-KR" sz="1200" b="1" dirty="0">
              <a:solidFill>
                <a:srgbClr val="000000"/>
              </a:solidFill>
              <a:latin typeface="Times New Roman" pitchFamily="18" charset="0"/>
              <a:ea typeface="굴림" pitchFamily="50" charset="-127"/>
              <a:sym typeface="Symbol" pitchFamily="18" charset="2"/>
            </a:endParaRPr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627" y="4721225"/>
            <a:ext cx="5441950" cy="4471988"/>
          </a:xfrm>
          <a:noFill/>
          <a:ln/>
        </p:spPr>
        <p:txBody>
          <a:bodyPr lIns="90823" tIns="45398" rIns="90823" bIns="45398"/>
          <a:lstStyle/>
          <a:p>
            <a:endParaRPr lang="en-US" altLang="ko-KR" sz="1800" dirty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7856697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C966E-3D64-47BC-A63D-0AF0633FC9F4}" type="datetimeFigureOut">
              <a:rPr lang="ko-KR" altLang="en-US"/>
              <a:pPr>
                <a:defRPr/>
              </a:pPr>
              <a:t>2021-11-12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A8BC3-0C3A-461D-A4B3-0CD536C9397F}" type="datetimeFigureOut">
              <a:rPr lang="ko-KR" altLang="en-US"/>
              <a:pPr>
                <a:defRPr/>
              </a:pPr>
              <a:t>2021-11-12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6D0DB-53FA-4913-8784-83989C897EFC}" type="datetimeFigureOut">
              <a:rPr lang="ko-KR" altLang="en-US"/>
              <a:pPr>
                <a:defRPr/>
              </a:pPr>
              <a:t>2021-11-12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125B6-FAAF-47AB-BCCC-5FA301A3E56E}" type="datetimeFigureOut">
              <a:rPr lang="ko-KR" altLang="en-US"/>
              <a:pPr>
                <a:defRPr/>
              </a:pPr>
              <a:t>2021-11-12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427F7-04D6-45A1-9120-246A2D743671}" type="datetimeFigureOut">
              <a:rPr lang="ko-KR" altLang="en-US"/>
              <a:pPr>
                <a:defRPr/>
              </a:pPr>
              <a:t>2021-11-12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3449B-9A91-4985-A642-5928A7813A6F}" type="datetimeFigureOut">
              <a:rPr lang="ko-KR" altLang="en-US"/>
              <a:pPr>
                <a:defRPr/>
              </a:pPr>
              <a:t>2021-11-12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783C6-A272-4525-8A43-004105669E55}" type="datetimeFigureOut">
              <a:rPr lang="ko-KR" altLang="en-US"/>
              <a:pPr>
                <a:defRPr/>
              </a:pPr>
              <a:t>2021-11-12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9573B-7C87-4B27-BC49-1D89C917A217}" type="datetimeFigureOut">
              <a:rPr lang="ko-KR" altLang="en-US"/>
              <a:pPr>
                <a:defRPr/>
              </a:pPr>
              <a:t>2021-11-12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24DA6-9094-4140-9BEB-7CADA31D0DA9}" type="datetimeFigureOut">
              <a:rPr lang="ko-KR" altLang="en-US"/>
              <a:pPr>
                <a:defRPr/>
              </a:pPr>
              <a:t>2021-11-12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49554-C5DE-477D-A86C-80B399FB3E63}" type="datetimeFigureOut">
              <a:rPr lang="ko-KR" altLang="en-US"/>
              <a:pPr>
                <a:defRPr/>
              </a:pPr>
              <a:t>2021-11-12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DC616-3976-4CB5-9F41-41C7602BD7BC}" type="datetimeFigureOut">
              <a:rPr lang="ko-KR" altLang="en-US"/>
              <a:pPr>
                <a:defRPr/>
              </a:pPr>
              <a:t>2021-11-12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5" descr="가우시안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0568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/>
              <a:buNone/>
              <a:defRPr/>
            </a:pPr>
            <a:endParaRPr lang="ko-KR" altLang="en-US" sz="2000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1691680" y="2204864"/>
            <a:ext cx="5328592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기획감사관</a:t>
            </a:r>
            <a:r>
              <a:rPr lang="en-US" altLang="ko-KR" sz="66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</a:p>
          <a:p>
            <a:pPr marL="1169988" lvl="1" indent="-457200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endParaRPr lang="ko-KR" altLang="en-US" sz="6500" b="1" dirty="0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1" y="3717032"/>
            <a:ext cx="9144000" cy="1412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lvl1pPr marL="533400" indent="-53340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1pPr>
            <a:lvl2pPr marL="914400" indent="-45720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2pPr>
            <a:lvl3pPr marL="1143000" indent="-22860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3pPr>
            <a:lvl4pPr marL="1600200" indent="-22860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4pPr>
            <a:lvl5pPr marL="2057400" indent="-22860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9pPr>
          </a:lstStyle>
          <a:p>
            <a:pPr eaLnBrk="1" latinLnBrk="1" hangingPunct="1">
              <a:lnSpc>
                <a:spcPct val="120000"/>
              </a:lnSpc>
              <a:buClr>
                <a:srgbClr val="FFFFFF"/>
              </a:buClr>
              <a:buSzPct val="60000"/>
              <a:buFont typeface="Wingdings" panose="05000000000000000000" pitchFamily="2" charset="2"/>
              <a:buNone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  4-3.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의원간담회</a:t>
            </a:r>
            <a:endParaRPr lang="en-US" altLang="ko-KR" sz="2800" b="1" dirty="0">
              <a:solidFill>
                <a:srgbClr val="0000FF"/>
              </a:solidFill>
              <a:latin typeface="HY헤드라인M" panose="02030600000101010101" pitchFamily="18" charset="-127"/>
              <a:ea typeface="HY헤드라인M" panose="02030600000101010101" pitchFamily="18" charset="-127"/>
              <a:sym typeface="Symbol" panose="05050102010706020507" pitchFamily="18" charset="2"/>
            </a:endParaRPr>
          </a:p>
          <a:p>
            <a:pPr lvl="1" eaLnBrk="1" latinLnBrk="1" hangingPunct="1">
              <a:lnSpc>
                <a:spcPct val="120000"/>
              </a:lnSpc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en-US" altLang="ko-KR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11. 18.(</a:t>
            </a:r>
            <a:r>
              <a:rPr lang="ko-KR" altLang="en-US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목</a:t>
            </a:r>
            <a:r>
              <a:rPr lang="en-US" altLang="ko-KR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) 10:00 / </a:t>
            </a:r>
            <a:r>
              <a:rPr lang="ko-KR" altLang="en-US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위원회 </a:t>
            </a:r>
            <a:r>
              <a:rPr lang="ko-KR" altLang="en-US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회의실</a:t>
            </a:r>
            <a:endParaRPr lang="en-US" altLang="ko-KR" sz="2400" b="1" dirty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lvl="1" eaLnBrk="1" latinLnBrk="1" hangingPunct="1">
              <a:lnSpc>
                <a:spcPct val="120000"/>
              </a:lnSpc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ko-KR" altLang="en-US" sz="2400" b="1" spc="-1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안 건 </a:t>
            </a:r>
            <a:r>
              <a:rPr lang="en-US" altLang="ko-KR" sz="2400" b="1" spc="-1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: 2020</a:t>
            </a:r>
            <a:r>
              <a:rPr lang="ko-KR" altLang="en-US" sz="2400" b="1" spc="-1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년도 영동군 공직자윤리위원회 연차보고서 외 </a:t>
            </a:r>
            <a:r>
              <a:rPr lang="en-US" altLang="ko-KR" sz="2400" b="1" spc="-1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9</a:t>
            </a:r>
            <a:r>
              <a:rPr lang="ko-KR" altLang="en-US" sz="2400" b="1" spc="-1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건</a:t>
            </a:r>
            <a:endParaRPr lang="en-US" altLang="ko-KR" sz="2400" b="1" spc="-100" dirty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1" y="116632"/>
            <a:ext cx="9144000" cy="36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 eaLnBrk="1" latinLnBrk="1" hangingPunct="1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4-1.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영동군 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단계 지역균형발전사업 추진상황 보고회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11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. 16.(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14:00 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충북연구원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기획감사관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외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4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eaLnBrk="1" latinLnBrk="1" hangingPunct="1">
              <a:lnSpc>
                <a:spcPct val="12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초강천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빙벽장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관광명소화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일라이트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클러스터구축 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eaLnBrk="1" latinLnBrk="1" hangingPunct="1">
              <a:lnSpc>
                <a:spcPct val="12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r>
              <a:rPr lang="en-US" altLang="ko-KR" sz="2400" b="1" spc="-300" dirty="0">
                <a:latin typeface="HY헤드라인M" pitchFamily="18" charset="-127"/>
                <a:ea typeface="HY헤드라인M" pitchFamily="18" charset="-127"/>
              </a:rPr>
              <a:t>  </a:t>
            </a:r>
            <a:r>
              <a:rPr lang="en-US" altLang="ko-KR" sz="2400" b="1" spc="-300" dirty="0" smtClean="0">
                <a:latin typeface="HY헤드라인M" pitchFamily="18" charset="-127"/>
                <a:ea typeface="HY헤드라인M" pitchFamily="18" charset="-127"/>
              </a:rPr>
              <a:t>    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사업안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및 추진상황 보고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경제부지사 주재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lvl="1" eaLnBrk="1" latinLnBrk="1" hangingPunct="1">
              <a:lnSpc>
                <a:spcPct val="12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endParaRPr lang="en-US" altLang="ko-KR" sz="1050" b="1" dirty="0">
              <a:latin typeface="HY헤드라인M" pitchFamily="18" charset="-127"/>
              <a:ea typeface="HY헤드라인M" pitchFamily="18" charset="-127"/>
            </a:endParaRPr>
          </a:p>
          <a:p>
            <a:pPr marL="533400" indent="-533400" eaLnBrk="1" latinLnBrk="1" hangingPunct="1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4-2. 2021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하반기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대전국토청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지역개발사업 현장점검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11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. 17.(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13:00 /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햇살가득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다담길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외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4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개 사업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2021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년도 준공예정사업 및 추진상황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현장점검</a:t>
            </a:r>
            <a:endParaRPr lang="en-US" altLang="ko-KR" sz="2400" b="1" dirty="0">
              <a:solidFill>
                <a:srgbClr val="00B05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5256584"/>
            <a:ext cx="9296400" cy="1412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lvl1pPr marL="533400" indent="-53340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1pPr>
            <a:lvl2pPr marL="914400" indent="-45720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2pPr>
            <a:lvl3pPr marL="1143000" indent="-22860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3pPr>
            <a:lvl4pPr marL="1600200" indent="-22860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4pPr>
            <a:lvl5pPr marL="2057400" indent="-22860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9pPr>
          </a:lstStyle>
          <a:p>
            <a:pPr eaLnBrk="1" latinLnBrk="1" hangingPunct="1">
              <a:lnSpc>
                <a:spcPct val="120000"/>
              </a:lnSpc>
              <a:buClr>
                <a:srgbClr val="FFFFFF"/>
              </a:buClr>
              <a:buSzPct val="60000"/>
              <a:buFont typeface="Wingdings" panose="05000000000000000000" pitchFamily="2" charset="2"/>
              <a:buNone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  4-4.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지역대학 위기 대응 상호협력 실무회의</a:t>
            </a:r>
            <a:endParaRPr lang="en-US" altLang="ko-KR" sz="2800" b="1" dirty="0">
              <a:solidFill>
                <a:srgbClr val="0000FF"/>
              </a:solidFill>
              <a:latin typeface="HY헤드라인M" panose="02030600000101010101" pitchFamily="18" charset="-127"/>
              <a:ea typeface="HY헤드라인M" panose="02030600000101010101" pitchFamily="18" charset="-127"/>
              <a:sym typeface="Symbol" panose="05050102010706020507" pitchFamily="18" charset="2"/>
            </a:endParaRPr>
          </a:p>
          <a:p>
            <a:pPr lvl="1" eaLnBrk="1" latinLnBrk="1" hangingPunct="1">
              <a:lnSpc>
                <a:spcPct val="120000"/>
              </a:lnSpc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en-US" altLang="ko-KR" sz="2350" b="1" spc="-15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11. </a:t>
            </a:r>
            <a:r>
              <a:rPr lang="en-US" altLang="ko-KR" sz="2350" b="1" spc="-15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19.(</a:t>
            </a:r>
            <a:r>
              <a:rPr lang="ko-KR" altLang="en-US" sz="2350" b="1" spc="-15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금</a:t>
            </a:r>
            <a:r>
              <a:rPr lang="en-US" altLang="ko-KR" sz="2350" b="1" spc="-15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) 16:00 / </a:t>
            </a:r>
            <a:r>
              <a:rPr lang="ko-KR" altLang="en-US" sz="2350" b="1" spc="-15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영상회의</a:t>
            </a:r>
            <a:r>
              <a:rPr lang="en-US" altLang="ko-KR" sz="2350" b="1" spc="-15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(Zoom) / </a:t>
            </a:r>
            <a:r>
              <a:rPr lang="ko-KR" altLang="en-US" sz="2350" b="1" spc="-15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상생발전실무협의체 위원 </a:t>
            </a:r>
            <a:r>
              <a:rPr lang="en-US" altLang="ko-KR" sz="2350" b="1" spc="-15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30</a:t>
            </a:r>
            <a:r>
              <a:rPr lang="ko-KR" altLang="en-US" sz="2350" b="1" spc="-15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명</a:t>
            </a:r>
            <a:endParaRPr lang="en-US" altLang="ko-KR" sz="2350" b="1" spc="-150" dirty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lvl="1">
              <a:lnSpc>
                <a:spcPct val="120000"/>
              </a:lnSpc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ko-KR" altLang="en-US" sz="2400" b="1" spc="-10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지방대학 위기 대응 및 지자체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상생발전 방안 등 토의</a:t>
            </a:r>
            <a:endParaRPr lang="en-US" altLang="ko-KR" sz="2400" b="1" spc="-100" dirty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854960933"/>
      </p:ext>
    </p:extLst>
  </p:cSld>
  <p:clrMapOvr>
    <a:masterClrMapping/>
  </p:clrMapOvr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1690864</TotalTime>
  <Words>127</Words>
  <Application>Microsoft Office PowerPoint</Application>
  <PresentationFormat>화면 슬라이드 쇼(4:3)</PresentationFormat>
  <Paragraphs>16</Paragraphs>
  <Slides>2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10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13" baseType="lpstr">
      <vt:lpstr>HY견고딕</vt:lpstr>
      <vt:lpstr>HY헤드라인M</vt:lpstr>
      <vt:lpstr>Monotype Sorts</vt:lpstr>
      <vt:lpstr>굴림</vt:lpstr>
      <vt:lpstr>굴림체</vt:lpstr>
      <vt:lpstr>맑은 고딕</vt:lpstr>
      <vt:lpstr>Arial</vt:lpstr>
      <vt:lpstr>Symbol</vt:lpstr>
      <vt:lpstr>Times New Roman</vt:lpstr>
      <vt:lpstr>Wingdings</vt:lpstr>
      <vt:lpstr>6_Office 테마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19923</cp:revision>
  <cp:lastPrinted>2021-11-12T05:57:16Z</cp:lastPrinted>
  <dcterms:modified xsi:type="dcterms:W3CDTF">2021-11-12T05:59:10Z</dcterms:modified>
</cp:coreProperties>
</file>