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2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F59D1B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9" autoAdjust="0"/>
    <p:restoredTop sz="94296" autoAdjust="0"/>
  </p:normalViewPr>
  <p:slideViewPr>
    <p:cSldViewPr>
      <p:cViewPr varScale="1">
        <p:scale>
          <a:sx n="108" d="100"/>
          <a:sy n="108" d="100"/>
        </p:scale>
        <p:origin x="212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" y="3717032"/>
            <a:ext cx="9144000" cy="14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11. 18.(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위원회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회의실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안 건 </a:t>
            </a:r>
            <a:r>
              <a:rPr lang="en-US" altLang="ko-KR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2020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년도 영동군 공직자윤리위원회 연차보고서 외 </a:t>
            </a:r>
            <a:r>
              <a:rPr lang="en-US" altLang="ko-KR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endParaRPr lang="en-US" altLang="ko-KR" sz="2400" b="1" spc="-1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" y="116632"/>
            <a:ext cx="914400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지역균형발전사업 추진상황 보고회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충북연구원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초강천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빙벽장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관광명소화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일라이트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클러스터구축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사업안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추진상황 보고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경제부지사 주재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eaLnBrk="1" latinLnBrk="1" hangingPunct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105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2021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대전국토청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지역개발사업 현장점검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13:00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햇살가득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다담길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사업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준공예정사업 및 추진상황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현장점검</a:t>
            </a: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256584"/>
            <a:ext cx="9296400" cy="14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지역대학 위기 대응 상호협력 실무회의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35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11. </a:t>
            </a:r>
            <a:r>
              <a:rPr lang="en-US" altLang="ko-KR" sz="235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19.(</a:t>
            </a:r>
            <a:r>
              <a:rPr lang="ko-KR" altLang="en-US" sz="235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35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16:00 / </a:t>
            </a:r>
            <a:r>
              <a:rPr lang="ko-KR" altLang="en-US" sz="235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영상회의</a:t>
            </a:r>
            <a:r>
              <a:rPr lang="en-US" altLang="ko-KR" sz="235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(Zoom) / </a:t>
            </a:r>
            <a:r>
              <a:rPr lang="ko-KR" altLang="en-US" sz="235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상생발전실무협의체 위원 </a:t>
            </a:r>
            <a:r>
              <a:rPr lang="en-US" altLang="ko-KR" sz="235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30</a:t>
            </a:r>
            <a:r>
              <a:rPr lang="ko-KR" altLang="en-US" sz="235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350" b="1" spc="-15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spc="-1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지방대학 위기 대응 및 지자체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상생발전 방안 등 토의</a:t>
            </a:r>
            <a:endParaRPr lang="en-US" altLang="ko-KR" sz="2400" b="1" spc="-1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496093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1690864</TotalTime>
  <Words>127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19923</cp:revision>
  <cp:lastPrinted>2021-11-12T05:57:16Z</cp:lastPrinted>
  <dcterms:modified xsi:type="dcterms:W3CDTF">2021-11-12T05:59:10Z</dcterms:modified>
</cp:coreProperties>
</file>