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37" r:id="rId2"/>
    <p:sldId id="7338" r:id="rId3"/>
    <p:sldId id="7339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9900"/>
    <a:srgbClr val="0000FF"/>
    <a:srgbClr val="F59D1B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7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2157412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2023. 2.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2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28.)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962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564904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영동군민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대상에 관한 조례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8527" y="620688"/>
            <a:ext cx="9144000" cy="1779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정책자문단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위촉식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2. 16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10:30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와인터널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이벤트홀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정책자문단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수여 및 정책 제언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5079" y="4653136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규제개혁 발굴 보고회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자료 제출 기한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77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" y="3356992"/>
            <a:ext cx="9144001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사업체조사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2. 9.(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3. 6.(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말 기준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종사자 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 이상 관내 모든 사업체</a:t>
            </a:r>
            <a:endParaRPr lang="en-US" altLang="ko-KR" sz="2400" b="1" spc="-1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사업체명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조직형태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연간매출액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1779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08:30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영동군민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대상에 관한 조례 일부개정조례안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761872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1708877</TotalTime>
  <Words>177</Words>
  <Application>Microsoft Office PowerPoint</Application>
  <PresentationFormat>화면 슬라이드 쇼(4:3)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22517</cp:revision>
  <cp:lastPrinted>2023-01-26T01:39:18Z</cp:lastPrinted>
  <dcterms:modified xsi:type="dcterms:W3CDTF">2023-01-26T01:51:34Z</dcterms:modified>
</cp:coreProperties>
</file>