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4" r:id="rId2"/>
    <p:sldId id="7332" r:id="rId3"/>
    <p:sldId id="733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937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2022. 9. 1.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801015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5308" y="476672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9. 15.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 주요사업예산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반영계획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66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민선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공약실천계획수립 관련 업무협의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한국매니페스토실천본부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공약실천계획 자문 등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407" y="4725144"/>
            <a:ext cx="914400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 본회의장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의원회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4204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19257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주요사업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부서장보고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신규사업 및 공약사업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현안사업 등 예산이 수반되는 주요사업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dirty="0" smtClean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컨설팅 실시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한국정책역량개발원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지표담당자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공통교육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오후 개별 컨설팅 진행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038" y="458112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공약사업 세부실천계획 수립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세부실천계획 수립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 공개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세부실천계획 수립 및 제출 협조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404463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1707937</TotalTime>
  <Words>200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22481</cp:revision>
  <cp:lastPrinted>2022-08-25T07:29:33Z</cp:lastPrinted>
  <dcterms:modified xsi:type="dcterms:W3CDTF">2022-09-05T11:54:33Z</dcterms:modified>
</cp:coreProperties>
</file>