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3356992"/>
            <a:ext cx="9144000" cy="1440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484784"/>
            <a:ext cx="914400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실적</a:t>
            </a:r>
            <a:r>
              <a:rPr lang="en-US" altLang="ko-KR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정량지표 최종 입력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지표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VPS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최종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입력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5036482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103800</TotalTime>
  <Words>55</Words>
  <Application>Microsoft Office PowerPoint</Application>
  <PresentationFormat>화면 슬라이드 쇼(4:3)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16789</cp:revision>
  <cp:lastPrinted>2020-12-24T04:49:47Z</cp:lastPrinted>
  <dcterms:modified xsi:type="dcterms:W3CDTF">2020-12-31T02:24:15Z</dcterms:modified>
</cp:coreProperties>
</file>