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347" r:id="rId2"/>
    <p:sldId id="9073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FA44EA2-AE09-4DDC-981B-A044D168F3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00AAD0CC-279F-47AE-A52A-9134ECE86B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0F06E9C-121F-4744-9080-29CDBFE79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C8477-0C03-46F1-8388-CC0A6493626B}" type="datetimeFigureOut">
              <a:rPr lang="ko-KR" altLang="en-US" smtClean="0"/>
              <a:t>2023-08-10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D2B0053-B0B3-4AE7-B545-8A8732B1A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EEFC961-B478-475F-AE01-000C07853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DB45-114D-4B6D-B788-230D3AAF03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6709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C805181-7F4C-415A-8C5A-4DA6CD5CF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B97F062-04DB-4641-93BD-7300E8CF4D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1D7B03D-6F75-4D03-9970-6DF844FDF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C8477-0C03-46F1-8388-CC0A6493626B}" type="datetimeFigureOut">
              <a:rPr lang="ko-KR" altLang="en-US" smtClean="0"/>
              <a:t>2023-08-10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C5216EB-1572-4207-8546-1D75F1ECD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81061E6-7FCC-4D93-9999-9E0F3701F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DB45-114D-4B6D-B788-230D3AAF03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4648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D0AE8892-5278-48E5-BB14-37B1094F53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12D2944-CFA0-492E-B4B4-E9D8A1B7A7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D666F8F-40DC-4DB9-8043-8F7D04ECA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C8477-0C03-46F1-8388-CC0A6493626B}" type="datetimeFigureOut">
              <a:rPr lang="ko-KR" altLang="en-US" smtClean="0"/>
              <a:t>2023-08-10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0E23F9C-4052-40EF-9FFE-BD91C37BB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6F940C3-B533-43F9-9CA5-2BD20DDE1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DB45-114D-4B6D-B788-230D3AAF03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5289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1820A01-BBE6-4728-B6D3-892F8A6BE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BE89305-8E1C-4133-9803-1EBD8D8B2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6C3900A-6C47-4984-8F6E-3F40FDC02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C8477-0C03-46F1-8388-CC0A6493626B}" type="datetimeFigureOut">
              <a:rPr lang="ko-KR" altLang="en-US" smtClean="0"/>
              <a:t>2023-08-10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AB9FFC7-267A-46EE-81A5-5C71E4D9F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1A91726-EE72-4360-8E73-B8461312C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DB45-114D-4B6D-B788-230D3AAF03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8276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979109F-F94A-4273-B60F-F988FB131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CDC12E0-CB53-4A1F-B0FB-B03D2FE2A7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10D6D72-E170-4C1A-A1AF-849B5BD9E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C8477-0C03-46F1-8388-CC0A6493626B}" type="datetimeFigureOut">
              <a:rPr lang="ko-KR" altLang="en-US" smtClean="0"/>
              <a:t>2023-08-10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8E84E28-4F15-4B6B-8102-21DCA441B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A4FE7BB-15CE-4FE0-B8D5-DA828F8A8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DB45-114D-4B6D-B788-230D3AAF03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0593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46F4169-138C-48EF-AA65-163E33E17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CC57337-79F6-44AC-9125-35B0712BCC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ACE2C68F-49B3-45F7-AFCC-72A1F56F1C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35AF8B3-0081-483D-AF41-4F2EA80E1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C8477-0C03-46F1-8388-CC0A6493626B}" type="datetimeFigureOut">
              <a:rPr lang="ko-KR" altLang="en-US" smtClean="0"/>
              <a:t>2023-08-10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9EDBD03-ADF9-421A-80B8-30A4462E0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8DB0632-9E88-40A4-A06A-C1D1946F7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DB45-114D-4B6D-B788-230D3AAF03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367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664C7A8-0610-4892-8774-7497B3FC9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E661CB5-3C88-439C-8418-F94879AE1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D3B2A1B-9664-4035-B31A-FAD0311D4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417C0019-E063-4023-80DA-7E8C28B226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BAB665F5-A7D1-4355-AA3C-75E2CA4C37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541D5C05-C7B5-40A2-B96C-73BC5B5BF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C8477-0C03-46F1-8388-CC0A6493626B}" type="datetimeFigureOut">
              <a:rPr lang="ko-KR" altLang="en-US" smtClean="0"/>
              <a:t>2023-08-10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9579BFE5-43D0-49A6-B2DE-FB349636C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D1DBCD0A-4172-4362-88CC-305171F01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DB45-114D-4B6D-B788-230D3AAF03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617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D98BF63-7DBD-4D71-ADC0-F1FF98CC5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11CC89C3-B8E4-4BC0-9036-EC32E418D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C8477-0C03-46F1-8388-CC0A6493626B}" type="datetimeFigureOut">
              <a:rPr lang="ko-KR" altLang="en-US" smtClean="0"/>
              <a:t>2023-08-10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97A9160-6B02-4CC3-B2D3-A26300151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91B6F4A3-5F35-4E64-A50C-F5F2B6814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DB45-114D-4B6D-B788-230D3AAF03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9776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39B11A39-BC99-4FF3-BD29-A01C8FECD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C8477-0C03-46F1-8388-CC0A6493626B}" type="datetimeFigureOut">
              <a:rPr lang="ko-KR" altLang="en-US" smtClean="0"/>
              <a:t>2023-08-10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712F7D22-B6C2-44AB-A03B-194DE2590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BC6F4D9-D047-47D7-B280-38291AB26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DB45-114D-4B6D-B788-230D3AAF03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7605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AA53CFE-4CD4-42BD-829E-EB3875FC6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D419569-98D1-45D3-A506-8F492FB43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81716C2-274D-4E33-8D9C-53B81CB9D7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DC09CE5-58D1-4326-8BD0-58E7DC1F6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C8477-0C03-46F1-8388-CC0A6493626B}" type="datetimeFigureOut">
              <a:rPr lang="ko-KR" altLang="en-US" smtClean="0"/>
              <a:t>2023-08-10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A2F9FC0-AEAA-4D6A-918D-35A4FE301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A0B623A-2BB1-494F-8FBE-B67DBEB3D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DB45-114D-4B6D-B788-230D3AAF03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188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2644ACC-7C9F-463E-AAF0-17B349C95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8A2820C-664C-49AF-A14B-4A7FB91CF1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29EA3BB-E979-496C-845B-A41D56E2B5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5CEF930-877F-4B90-B784-9298A80D6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C8477-0C03-46F1-8388-CC0A6493626B}" type="datetimeFigureOut">
              <a:rPr lang="ko-KR" altLang="en-US" smtClean="0"/>
              <a:t>2023-08-10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31CE9DF-F30B-493B-8119-37D02BB92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D52F4FF-AF0C-4279-A298-E8A5E9526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DB45-114D-4B6D-B788-230D3AAF03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6636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F33C04B9-BAC7-47C8-96B5-3E318029F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47A9F2-6EC1-4A5D-AF97-0570B5E1CC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D44106A-BE46-4864-BA05-29CD001425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C8477-0C03-46F1-8388-CC0A6493626B}" type="datetimeFigureOut">
              <a:rPr lang="ko-KR" altLang="en-US" smtClean="0"/>
              <a:t>2023-08-10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810C46D-6BF4-4299-BD38-A1DC0E84AA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58CE0D0-A175-4B7B-95C5-70ADFABFD6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1DB45-114D-4B6D-B788-230D3AAF03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4272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215680" y="2204864"/>
            <a:ext cx="532859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기획감사과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E6EDFFD-ED6B-4098-946F-7742471D68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3592" y="3429001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(2023. 8. 14. ~ 8. 20.)</a:t>
            </a:r>
          </a:p>
        </p:txBody>
      </p:sp>
    </p:spTree>
    <p:extLst>
      <p:ext uri="{BB962C8B-B14F-4D97-AF65-F5344CB8AC3E}">
        <p14:creationId xmlns:p14="http://schemas.microsoft.com/office/powerpoint/2010/main" val="2772770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>
            <a:extLst>
              <a:ext uri="{FF2B5EF4-FFF2-40B4-BE49-F238E27FC236}">
                <a16:creationId xmlns:a16="http://schemas.microsoft.com/office/drawing/2014/main" id="{7CF513AF-C100-404E-BD74-F659C63D7C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6717" y="2204864"/>
            <a:ext cx="8409723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792" tIns="25897" rIns="51792" bIns="25897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300038" indent="-300038">
              <a:lnSpc>
                <a:spcPct val="130000"/>
              </a:lnSpc>
              <a:buClr>
                <a:srgbClr val="FFFFFF"/>
              </a:buClr>
              <a:buSzPct val="60000"/>
              <a:tabLst>
                <a:tab pos="2786063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기획감사과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의회사무과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자체 종합감사</a:t>
            </a:r>
          </a:p>
          <a:p>
            <a:pPr marL="514350" lvl="1" indent="-257175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2786063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14.(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8. 21.(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기획감사과장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514350" lvl="1" indent="-257175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2786063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2020. 7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현재까지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추진한 업무 전반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514350" lvl="1" indent="-257175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2786063" algn="l"/>
              </a:tabLst>
              <a:defRPr/>
            </a:pPr>
            <a:endParaRPr lang="en-US" altLang="ko-KR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srgbClr val="000000"/>
              </a:buClr>
              <a:tabLst>
                <a:tab pos="2786063" algn="l"/>
              </a:tabLst>
              <a:defRPr/>
            </a:pPr>
            <a:r>
              <a:rPr lang="ko-KR" altLang="en-US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1125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9561542-8176-4313-8955-AC0543DBC6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1504" y="404813"/>
            <a:ext cx="8640960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792" tIns="25897" rIns="51792" bIns="25897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300038" indent="-300038">
              <a:lnSpc>
                <a:spcPct val="130000"/>
              </a:lnSpc>
              <a:buClr>
                <a:srgbClr val="FFFFFF"/>
              </a:buClr>
              <a:buSzPct val="60000"/>
              <a:tabLst>
                <a:tab pos="2786063" algn="l"/>
              </a:tabLst>
              <a:defRPr/>
            </a:pPr>
            <a:r>
              <a:rPr lang="en-US" altLang="ko-KR" sz="21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군정조정위원회</a:t>
            </a:r>
          </a:p>
          <a:p>
            <a:pPr marL="514350" lvl="1" indent="-257175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2786063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17.(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8:30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514350" lvl="1" indent="-257175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2786063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행정재산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영동와인터널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관리위탁 동의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056448B2-1876-46DF-B8BE-219E2581201E}"/>
              </a:ext>
            </a:extLst>
          </p:cNvPr>
          <p:cNvSpPr/>
          <p:nvPr/>
        </p:nvSpPr>
        <p:spPr>
          <a:xfrm>
            <a:off x="1552445" y="3893314"/>
            <a:ext cx="8516218" cy="1533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충청북도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규제혁신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TF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실무회의 참석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685800" lvl="1" indent="-342900">
              <a:lnSpc>
                <a:spcPts val="2625"/>
              </a:lnSpc>
              <a:spcBef>
                <a:spcPts val="450"/>
              </a:spcBef>
              <a:buClr>
                <a:prstClr val="black"/>
              </a:buClr>
              <a:buFont typeface="Wingdings" pitchFamily="2" charset="2"/>
              <a:buChar char="q"/>
              <a:tabLst>
                <a:tab pos="3714750" algn="l"/>
              </a:tabLst>
              <a:defRPr/>
            </a:pP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8. 18.(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보은군청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법무통계팀장 외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685800" lvl="1" indent="-342900">
              <a:lnSpc>
                <a:spcPts val="2625"/>
              </a:lnSpc>
              <a:spcBef>
                <a:spcPts val="450"/>
              </a:spcBef>
              <a:buClr>
                <a:prstClr val="black"/>
              </a:buClr>
              <a:buFont typeface="Wingdings" pitchFamily="2" charset="2"/>
              <a:buChar char="q"/>
              <a:tabLst>
                <a:tab pos="371475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남부권 규제개혁 토론회 개최를 위한 사전 협의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35541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</Words>
  <Application>Microsoft Office PowerPoint</Application>
  <PresentationFormat>와이드스크린</PresentationFormat>
  <Paragraphs>14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HY헤드라인M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</cp:revision>
  <dcterms:created xsi:type="dcterms:W3CDTF">2023-08-10T12:50:17Z</dcterms:created>
  <dcterms:modified xsi:type="dcterms:W3CDTF">2023-08-10T12:50:50Z</dcterms:modified>
</cp:coreProperties>
</file>