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6. 19. ~ 6. 25.)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" y="558436"/>
            <a:ext cx="914400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6. 23.(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행정사무감사특별위원회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6. 20.(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행정복지위원회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예산결산특별위원회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46" y="4440310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용화면사무소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이세종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변호사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191BEB-12AC-47BD-87EA-B5E5B8630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" y="2823017"/>
            <a:ext cx="9144000" cy="139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주요업무 추진실적 보고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6.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 팀장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155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</TotalTime>
  <Words>135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222</cp:revision>
  <cp:lastPrinted>2023-06-09T05:15:34Z</cp:lastPrinted>
  <dcterms:created xsi:type="dcterms:W3CDTF">2017-06-29T05:48:20Z</dcterms:created>
  <dcterms:modified xsi:type="dcterms:W3CDTF">2023-06-15T07:40:37Z</dcterms:modified>
</cp:coreProperties>
</file>